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7"/>
  </p:notesMasterIdLst>
  <p:sldIdLst>
    <p:sldId id="256" r:id="rId5"/>
    <p:sldId id="259" r:id="rId6"/>
  </p:sldIdLst>
  <p:sldSz cx="10691813" cy="154797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7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-hashimoto" initials="k" lastIdx="1" clrIdx="0">
    <p:extLst>
      <p:ext uri="{19B8F6BF-5375-455C-9EA6-DF929625EA0E}">
        <p15:presenceInfo xmlns:p15="http://schemas.microsoft.com/office/powerpoint/2012/main" userId="ken-hashi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4660"/>
  </p:normalViewPr>
  <p:slideViewPr>
    <p:cSldViewPr snapToGrid="0">
      <p:cViewPr>
        <p:scale>
          <a:sx n="100" d="100"/>
          <a:sy n="100" d="100"/>
        </p:scale>
        <p:origin x="336" y="-2952"/>
      </p:cViewPr>
      <p:guideLst>
        <p:guide orient="horz" pos="4876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B6CD5C2-AB84-4D98-91B2-E4F4770B167E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14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10458F8-AA59-4544-B901-9AD90DFB4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05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533371"/>
            <a:ext cx="9088041" cy="5389233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8130434"/>
            <a:ext cx="8018860" cy="3737346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35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24152"/>
            <a:ext cx="2305422" cy="1311834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24152"/>
            <a:ext cx="6782619" cy="1311834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6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2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859183"/>
            <a:ext cx="9221689" cy="64391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359229"/>
            <a:ext cx="9221689" cy="3386186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4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120757"/>
            <a:ext cx="4544021" cy="9821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120757"/>
            <a:ext cx="4544021" cy="9821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03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24155"/>
            <a:ext cx="9221689" cy="299202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94681"/>
            <a:ext cx="4523137" cy="1859714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654395"/>
            <a:ext cx="4523137" cy="83167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94681"/>
            <a:ext cx="4545413" cy="1859714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654395"/>
            <a:ext cx="4545413" cy="83167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0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45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0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31981"/>
            <a:ext cx="3448388" cy="3611933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228796"/>
            <a:ext cx="5412730" cy="11000629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643914"/>
            <a:ext cx="3448388" cy="8603425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22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31981"/>
            <a:ext cx="3448388" cy="3611933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228796"/>
            <a:ext cx="5412730" cy="11000629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643914"/>
            <a:ext cx="3448388" cy="8603425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8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24155"/>
            <a:ext cx="9221689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120757"/>
            <a:ext cx="9221689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347404"/>
            <a:ext cx="2405658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4A6F-86FB-487C-85B0-5B375861BC4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347404"/>
            <a:ext cx="3608487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347404"/>
            <a:ext cx="2405658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CC4CF-0312-4BF5-BF88-B721CC918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12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グループ化 62"/>
          <p:cNvGrpSpPr/>
          <p:nvPr/>
        </p:nvGrpSpPr>
        <p:grpSpPr>
          <a:xfrm>
            <a:off x="3949678" y="2207227"/>
            <a:ext cx="503918" cy="2251291"/>
            <a:chOff x="3949678" y="2207227"/>
            <a:chExt cx="503918" cy="2251291"/>
          </a:xfrm>
        </p:grpSpPr>
        <p:cxnSp>
          <p:nvCxnSpPr>
            <p:cNvPr id="913" name="直線矢印コネクタ 912"/>
            <p:cNvCxnSpPr/>
            <p:nvPr/>
          </p:nvCxnSpPr>
          <p:spPr>
            <a:xfrm flipV="1">
              <a:off x="4209556" y="2207227"/>
              <a:ext cx="0" cy="2251291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4" name="テキスト ボックス 913"/>
            <p:cNvSpPr txBox="1"/>
            <p:nvPr/>
          </p:nvSpPr>
          <p:spPr>
            <a:xfrm>
              <a:off x="3949678" y="3116480"/>
              <a:ext cx="503918" cy="3287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450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271" name="直線コネクタ 270"/>
          <p:cNvCxnSpPr/>
          <p:nvPr/>
        </p:nvCxnSpPr>
        <p:spPr>
          <a:xfrm>
            <a:off x="3557545" y="1937651"/>
            <a:ext cx="3584985" cy="0"/>
          </a:xfrm>
          <a:prstGeom prst="line">
            <a:avLst/>
          </a:prstGeom>
          <a:ln w="38100" cap="rnd" cmpd="sng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正方形/長方形 275"/>
          <p:cNvSpPr/>
          <p:nvPr/>
        </p:nvSpPr>
        <p:spPr>
          <a:xfrm>
            <a:off x="3205760" y="1610802"/>
            <a:ext cx="428033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スクリーン（外寸</a:t>
            </a:r>
            <a:r>
              <a:rPr lang="en-US" altLang="ja-JP" sz="1600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L560×H470, 250</a:t>
            </a:r>
            <a:r>
              <a:rPr lang="ja-JP" altLang="en-US" sz="1600" b="1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インチ</a:t>
            </a:r>
            <a:r>
              <a:rPr lang="en-US" altLang="ja-JP" sz="1600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16:10</a:t>
            </a:r>
            <a:r>
              <a:rPr lang="ja-JP" altLang="en-US" sz="16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ja-JP" altLang="en-US" sz="1600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71" name="グループ化 370"/>
          <p:cNvGrpSpPr/>
          <p:nvPr/>
        </p:nvGrpSpPr>
        <p:grpSpPr>
          <a:xfrm>
            <a:off x="7180007" y="5880234"/>
            <a:ext cx="1423595" cy="7442213"/>
            <a:chOff x="2100655" y="5842134"/>
            <a:chExt cx="1423595" cy="7442213"/>
          </a:xfrm>
        </p:grpSpPr>
        <p:grpSp>
          <p:nvGrpSpPr>
            <p:cNvPr id="372" name="グループ化 371"/>
            <p:cNvGrpSpPr/>
            <p:nvPr/>
          </p:nvGrpSpPr>
          <p:grpSpPr>
            <a:xfrm>
              <a:off x="2100655" y="5842134"/>
              <a:ext cx="1423595" cy="380791"/>
              <a:chOff x="2100655" y="5870709"/>
              <a:chExt cx="1423595" cy="380791"/>
            </a:xfrm>
          </p:grpSpPr>
          <p:sp>
            <p:nvSpPr>
              <p:cNvPr id="457" name="正方形/長方形 45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8" name="直線コネクタ 45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直線コネクタ 45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直線コネクタ 46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/>
            <p:cNvGrpSpPr/>
            <p:nvPr/>
          </p:nvGrpSpPr>
          <p:grpSpPr>
            <a:xfrm>
              <a:off x="2100655" y="6346869"/>
              <a:ext cx="1423595" cy="380791"/>
              <a:chOff x="2100655" y="5870709"/>
              <a:chExt cx="1423595" cy="380791"/>
            </a:xfrm>
          </p:grpSpPr>
          <p:sp>
            <p:nvSpPr>
              <p:cNvPr id="452" name="正方形/長方形 45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3" name="直線コネクタ 45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直線コネクタ 45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/>
            <p:cNvGrpSpPr/>
            <p:nvPr/>
          </p:nvGrpSpPr>
          <p:grpSpPr>
            <a:xfrm>
              <a:off x="2100655" y="6850788"/>
              <a:ext cx="1423595" cy="380791"/>
              <a:chOff x="2100655" y="5870709"/>
              <a:chExt cx="1423595" cy="380791"/>
            </a:xfrm>
          </p:grpSpPr>
          <p:sp>
            <p:nvSpPr>
              <p:cNvPr id="447" name="正方形/長方形 44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8" name="直線コネクタ 44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線コネクタ 44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線コネクタ 45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/>
            <p:cNvGrpSpPr/>
            <p:nvPr/>
          </p:nvGrpSpPr>
          <p:grpSpPr>
            <a:xfrm>
              <a:off x="2100655" y="7353740"/>
              <a:ext cx="1423595" cy="380791"/>
              <a:chOff x="2100655" y="5870709"/>
              <a:chExt cx="1423595" cy="380791"/>
            </a:xfrm>
          </p:grpSpPr>
          <p:sp>
            <p:nvSpPr>
              <p:cNvPr id="442" name="正方形/長方形 44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3" name="直線コネクタ 44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直線コネクタ 44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直線コネクタ 44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線コネクタ 44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/>
            <p:cNvGrpSpPr/>
            <p:nvPr/>
          </p:nvGrpSpPr>
          <p:grpSpPr>
            <a:xfrm>
              <a:off x="2100655" y="7858475"/>
              <a:ext cx="1423595" cy="380791"/>
              <a:chOff x="2100655" y="5870709"/>
              <a:chExt cx="1423595" cy="380791"/>
            </a:xfrm>
          </p:grpSpPr>
          <p:sp>
            <p:nvSpPr>
              <p:cNvPr id="437" name="正方形/長方形 43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8" name="直線コネクタ 43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線コネクタ 43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線コネクタ 43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線コネクタ 44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/>
            <p:cNvGrpSpPr/>
            <p:nvPr/>
          </p:nvGrpSpPr>
          <p:grpSpPr>
            <a:xfrm>
              <a:off x="2100655" y="8362394"/>
              <a:ext cx="1423595" cy="380791"/>
              <a:chOff x="2100655" y="5870709"/>
              <a:chExt cx="1423595" cy="380791"/>
            </a:xfrm>
          </p:grpSpPr>
          <p:sp>
            <p:nvSpPr>
              <p:cNvPr id="432" name="正方形/長方形 43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3" name="直線コネクタ 43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線コネクタ 43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線コネクタ 43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直線コネクタ 43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/>
            <p:cNvGrpSpPr/>
            <p:nvPr/>
          </p:nvGrpSpPr>
          <p:grpSpPr>
            <a:xfrm>
              <a:off x="2100655" y="8872298"/>
              <a:ext cx="1423595" cy="380791"/>
              <a:chOff x="2100655" y="5870709"/>
              <a:chExt cx="1423595" cy="380791"/>
            </a:xfrm>
          </p:grpSpPr>
          <p:sp>
            <p:nvSpPr>
              <p:cNvPr id="427" name="正方形/長方形 42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8" name="直線コネクタ 42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直線コネクタ 42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直線コネクタ 42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線コネクタ 43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/>
            <p:cNvGrpSpPr/>
            <p:nvPr/>
          </p:nvGrpSpPr>
          <p:grpSpPr>
            <a:xfrm>
              <a:off x="2100655" y="9377033"/>
              <a:ext cx="1423595" cy="380791"/>
              <a:chOff x="2100655" y="5870709"/>
              <a:chExt cx="1423595" cy="380791"/>
            </a:xfrm>
          </p:grpSpPr>
          <p:sp>
            <p:nvSpPr>
              <p:cNvPr id="422" name="正方形/長方形 42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3" name="直線コネクタ 42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線コネクタ 42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線コネクタ 42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線コネクタ 42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/>
            <p:cNvGrpSpPr/>
            <p:nvPr/>
          </p:nvGrpSpPr>
          <p:grpSpPr>
            <a:xfrm>
              <a:off x="2100655" y="9880952"/>
              <a:ext cx="1423595" cy="380791"/>
              <a:chOff x="2100655" y="5870709"/>
              <a:chExt cx="1423595" cy="380791"/>
            </a:xfrm>
          </p:grpSpPr>
          <p:sp>
            <p:nvSpPr>
              <p:cNvPr id="417" name="正方形/長方形 41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8" name="直線コネクタ 41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線コネクタ 41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線コネクタ 41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線コネクタ 42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/>
            <p:cNvGrpSpPr/>
            <p:nvPr/>
          </p:nvGrpSpPr>
          <p:grpSpPr>
            <a:xfrm>
              <a:off x="2100655" y="10381858"/>
              <a:ext cx="1423595" cy="380791"/>
              <a:chOff x="2100655" y="5870709"/>
              <a:chExt cx="1423595" cy="380791"/>
            </a:xfrm>
          </p:grpSpPr>
          <p:sp>
            <p:nvSpPr>
              <p:cNvPr id="412" name="正方形/長方形 41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3" name="直線コネクタ 41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直線コネクタ 41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線コネクタ 41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直線コネクタ 41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2" name="グループ化 381"/>
            <p:cNvGrpSpPr/>
            <p:nvPr/>
          </p:nvGrpSpPr>
          <p:grpSpPr>
            <a:xfrm>
              <a:off x="2100655" y="10886593"/>
              <a:ext cx="1423595" cy="380791"/>
              <a:chOff x="2100655" y="5870709"/>
              <a:chExt cx="1423595" cy="380791"/>
            </a:xfrm>
          </p:grpSpPr>
          <p:sp>
            <p:nvSpPr>
              <p:cNvPr id="407" name="正方形/長方形 40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08" name="直線コネクタ 40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線コネクタ 40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3" name="グループ化 382"/>
            <p:cNvGrpSpPr/>
            <p:nvPr/>
          </p:nvGrpSpPr>
          <p:grpSpPr>
            <a:xfrm>
              <a:off x="2100655" y="11390512"/>
              <a:ext cx="1423595" cy="380791"/>
              <a:chOff x="2100655" y="5870709"/>
              <a:chExt cx="1423595" cy="380791"/>
            </a:xfrm>
          </p:grpSpPr>
          <p:sp>
            <p:nvSpPr>
              <p:cNvPr id="402" name="正方形/長方形 40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03" name="直線コネクタ 40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線コネクタ 40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線コネクタ 40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線コネクタ 40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4" name="グループ化 383"/>
            <p:cNvGrpSpPr/>
            <p:nvPr/>
          </p:nvGrpSpPr>
          <p:grpSpPr>
            <a:xfrm>
              <a:off x="2100655" y="11896110"/>
              <a:ext cx="1423595" cy="380791"/>
              <a:chOff x="2100655" y="5870709"/>
              <a:chExt cx="1423595" cy="380791"/>
            </a:xfrm>
          </p:grpSpPr>
          <p:sp>
            <p:nvSpPr>
              <p:cNvPr id="397" name="正方形/長方形 39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8" name="直線コネクタ 39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線コネクタ 39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線コネクタ 40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5" name="グループ化 384"/>
            <p:cNvGrpSpPr/>
            <p:nvPr/>
          </p:nvGrpSpPr>
          <p:grpSpPr>
            <a:xfrm>
              <a:off x="2100655" y="12400845"/>
              <a:ext cx="1423595" cy="380791"/>
              <a:chOff x="2100655" y="5870709"/>
              <a:chExt cx="1423595" cy="380791"/>
            </a:xfrm>
          </p:grpSpPr>
          <p:sp>
            <p:nvSpPr>
              <p:cNvPr id="392" name="正方形/長方形 39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3" name="直線コネクタ 39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直線コネクタ 39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6" name="グループ化 385"/>
            <p:cNvGrpSpPr/>
            <p:nvPr/>
          </p:nvGrpSpPr>
          <p:grpSpPr>
            <a:xfrm>
              <a:off x="2100655" y="12903556"/>
              <a:ext cx="1423595" cy="380791"/>
              <a:chOff x="2100655" y="5870709"/>
              <a:chExt cx="1423595" cy="380791"/>
            </a:xfrm>
          </p:grpSpPr>
          <p:sp>
            <p:nvSpPr>
              <p:cNvPr id="387" name="正方形/長方形 38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88" name="直線コネクタ 38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0" name="グループ化 369"/>
          <p:cNvGrpSpPr/>
          <p:nvPr/>
        </p:nvGrpSpPr>
        <p:grpSpPr>
          <a:xfrm>
            <a:off x="2043505" y="5880234"/>
            <a:ext cx="1423595" cy="7442213"/>
            <a:chOff x="2100655" y="5842134"/>
            <a:chExt cx="1423595" cy="7442213"/>
          </a:xfrm>
        </p:grpSpPr>
        <p:grpSp>
          <p:nvGrpSpPr>
            <p:cNvPr id="284" name="グループ化 283"/>
            <p:cNvGrpSpPr/>
            <p:nvPr/>
          </p:nvGrpSpPr>
          <p:grpSpPr>
            <a:xfrm>
              <a:off x="2100655" y="5842134"/>
              <a:ext cx="1423595" cy="380791"/>
              <a:chOff x="2100655" y="5870709"/>
              <a:chExt cx="1423595" cy="380791"/>
            </a:xfrm>
          </p:grpSpPr>
          <p:sp>
            <p:nvSpPr>
              <p:cNvPr id="277" name="正方形/長方形 27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9" name="直線コネクタ 27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コネクタ 281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5" name="グループ化 284"/>
            <p:cNvGrpSpPr/>
            <p:nvPr/>
          </p:nvGrpSpPr>
          <p:grpSpPr>
            <a:xfrm>
              <a:off x="2100655" y="6346869"/>
              <a:ext cx="1423595" cy="380791"/>
              <a:chOff x="2100655" y="5870709"/>
              <a:chExt cx="1423595" cy="380791"/>
            </a:xfrm>
          </p:grpSpPr>
          <p:sp>
            <p:nvSpPr>
              <p:cNvPr id="286" name="正方形/長方形 285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7" name="直線コネクタ 286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グループ化 290"/>
            <p:cNvGrpSpPr/>
            <p:nvPr/>
          </p:nvGrpSpPr>
          <p:grpSpPr>
            <a:xfrm>
              <a:off x="2100655" y="6850788"/>
              <a:ext cx="1423595" cy="380791"/>
              <a:chOff x="2100655" y="5870709"/>
              <a:chExt cx="1423595" cy="380791"/>
            </a:xfrm>
          </p:grpSpPr>
          <p:sp>
            <p:nvSpPr>
              <p:cNvPr id="292" name="正方形/長方形 29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3" name="直線コネクタ 29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線コネクタ 29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線コネクタ 29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コネクタ 29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グループ化 296"/>
            <p:cNvGrpSpPr/>
            <p:nvPr/>
          </p:nvGrpSpPr>
          <p:grpSpPr>
            <a:xfrm>
              <a:off x="2100655" y="7353740"/>
              <a:ext cx="1423595" cy="380791"/>
              <a:chOff x="2100655" y="5870709"/>
              <a:chExt cx="1423595" cy="380791"/>
            </a:xfrm>
          </p:grpSpPr>
          <p:sp>
            <p:nvSpPr>
              <p:cNvPr id="298" name="正方形/長方形 297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9" name="直線コネクタ 29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コネクタ 299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線コネクタ 301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グループ化 302"/>
            <p:cNvGrpSpPr/>
            <p:nvPr/>
          </p:nvGrpSpPr>
          <p:grpSpPr>
            <a:xfrm>
              <a:off x="2100655" y="7858475"/>
              <a:ext cx="1423595" cy="380791"/>
              <a:chOff x="2100655" y="5870709"/>
              <a:chExt cx="1423595" cy="380791"/>
            </a:xfrm>
          </p:grpSpPr>
          <p:sp>
            <p:nvSpPr>
              <p:cNvPr id="304" name="正方形/長方形 303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5" name="直線コネクタ 304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線コネクタ 305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グループ化 308"/>
            <p:cNvGrpSpPr/>
            <p:nvPr/>
          </p:nvGrpSpPr>
          <p:grpSpPr>
            <a:xfrm>
              <a:off x="2100655" y="8362394"/>
              <a:ext cx="1423595" cy="380791"/>
              <a:chOff x="2100655" y="5870709"/>
              <a:chExt cx="1423595" cy="380791"/>
            </a:xfrm>
          </p:grpSpPr>
          <p:sp>
            <p:nvSpPr>
              <p:cNvPr id="310" name="正方形/長方形 309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1" name="直線コネクタ 310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直線コネクタ 313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" name="グループ化 314"/>
            <p:cNvGrpSpPr/>
            <p:nvPr/>
          </p:nvGrpSpPr>
          <p:grpSpPr>
            <a:xfrm>
              <a:off x="2100655" y="8872298"/>
              <a:ext cx="1423595" cy="380791"/>
              <a:chOff x="2100655" y="5870709"/>
              <a:chExt cx="1423595" cy="380791"/>
            </a:xfrm>
          </p:grpSpPr>
          <p:sp>
            <p:nvSpPr>
              <p:cNvPr id="316" name="正方形/長方形 315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7" name="直線コネクタ 316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直線コネクタ 317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線コネクタ 318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直線コネクタ 319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1" name="グループ化 320"/>
            <p:cNvGrpSpPr/>
            <p:nvPr/>
          </p:nvGrpSpPr>
          <p:grpSpPr>
            <a:xfrm>
              <a:off x="2100655" y="9377033"/>
              <a:ext cx="1423595" cy="380791"/>
              <a:chOff x="2100655" y="5870709"/>
              <a:chExt cx="1423595" cy="380791"/>
            </a:xfrm>
          </p:grpSpPr>
          <p:sp>
            <p:nvSpPr>
              <p:cNvPr id="322" name="正方形/長方形 32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3" name="直線コネクタ 32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直線コネクタ 32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直線コネクタ 32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7" name="グループ化 326"/>
            <p:cNvGrpSpPr/>
            <p:nvPr/>
          </p:nvGrpSpPr>
          <p:grpSpPr>
            <a:xfrm>
              <a:off x="2100655" y="9880952"/>
              <a:ext cx="1423595" cy="380791"/>
              <a:chOff x="2100655" y="5870709"/>
              <a:chExt cx="1423595" cy="380791"/>
            </a:xfrm>
          </p:grpSpPr>
          <p:sp>
            <p:nvSpPr>
              <p:cNvPr id="328" name="正方形/長方形 327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9" name="直線コネクタ 32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直線コネクタ 329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直線コネクタ 331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3" name="グループ化 332"/>
            <p:cNvGrpSpPr/>
            <p:nvPr/>
          </p:nvGrpSpPr>
          <p:grpSpPr>
            <a:xfrm>
              <a:off x="2100655" y="10381858"/>
              <a:ext cx="1423595" cy="380791"/>
              <a:chOff x="2100655" y="5870709"/>
              <a:chExt cx="1423595" cy="380791"/>
            </a:xfrm>
          </p:grpSpPr>
          <p:sp>
            <p:nvSpPr>
              <p:cNvPr id="334" name="正方形/長方形 333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35" name="直線コネクタ 334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線コネクタ 335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直線コネクタ 337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9" name="グループ化 338"/>
            <p:cNvGrpSpPr/>
            <p:nvPr/>
          </p:nvGrpSpPr>
          <p:grpSpPr>
            <a:xfrm>
              <a:off x="2100655" y="10886593"/>
              <a:ext cx="1423595" cy="380791"/>
              <a:chOff x="2100655" y="5870709"/>
              <a:chExt cx="1423595" cy="380791"/>
            </a:xfrm>
          </p:grpSpPr>
          <p:sp>
            <p:nvSpPr>
              <p:cNvPr id="340" name="正方形/長方形 339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1" name="直線コネクタ 340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5" name="グループ化 344"/>
            <p:cNvGrpSpPr/>
            <p:nvPr/>
          </p:nvGrpSpPr>
          <p:grpSpPr>
            <a:xfrm>
              <a:off x="2100655" y="11390512"/>
              <a:ext cx="1423595" cy="380791"/>
              <a:chOff x="2100655" y="5870709"/>
              <a:chExt cx="1423595" cy="380791"/>
            </a:xfrm>
          </p:grpSpPr>
          <p:sp>
            <p:nvSpPr>
              <p:cNvPr id="346" name="正方形/長方形 345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7" name="直線コネクタ 346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直線コネクタ 347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コネクタ 349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/>
            <p:cNvGrpSpPr/>
            <p:nvPr/>
          </p:nvGrpSpPr>
          <p:grpSpPr>
            <a:xfrm>
              <a:off x="2100655" y="11896110"/>
              <a:ext cx="1423595" cy="380791"/>
              <a:chOff x="2100655" y="5870709"/>
              <a:chExt cx="1423595" cy="380791"/>
            </a:xfrm>
          </p:grpSpPr>
          <p:sp>
            <p:nvSpPr>
              <p:cNvPr id="352" name="正方形/長方形 35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3" name="直線コネクタ 35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直線コネクタ 35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直線コネクタ 35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直線コネクタ 35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/>
            <p:cNvGrpSpPr/>
            <p:nvPr/>
          </p:nvGrpSpPr>
          <p:grpSpPr>
            <a:xfrm>
              <a:off x="2100655" y="12400845"/>
              <a:ext cx="1423595" cy="380791"/>
              <a:chOff x="2100655" y="5870709"/>
              <a:chExt cx="1423595" cy="380791"/>
            </a:xfrm>
          </p:grpSpPr>
          <p:sp>
            <p:nvSpPr>
              <p:cNvPr id="358" name="正方形/長方形 357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9" name="直線コネクタ 35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直線コネクタ 360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直線コネクタ 361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グループ化 362"/>
            <p:cNvGrpSpPr/>
            <p:nvPr/>
          </p:nvGrpSpPr>
          <p:grpSpPr>
            <a:xfrm>
              <a:off x="2100655" y="12903556"/>
              <a:ext cx="1423595" cy="380791"/>
              <a:chOff x="2100655" y="5870709"/>
              <a:chExt cx="1423595" cy="380791"/>
            </a:xfrm>
          </p:grpSpPr>
          <p:sp>
            <p:nvSpPr>
              <p:cNvPr id="364" name="正方形/長方形 363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65" name="直線コネクタ 364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直線コネクタ 366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直線コネクタ 367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/>
          <p:cNvGrpSpPr/>
          <p:nvPr/>
        </p:nvGrpSpPr>
        <p:grpSpPr>
          <a:xfrm>
            <a:off x="1952626" y="4519643"/>
            <a:ext cx="6753224" cy="246221"/>
            <a:chOff x="1962151" y="4481543"/>
            <a:chExt cx="6753224" cy="246221"/>
          </a:xfrm>
        </p:grpSpPr>
        <p:cxnSp>
          <p:nvCxnSpPr>
            <p:cNvPr id="826" name="直線矢印コネクタ 825"/>
            <p:cNvCxnSpPr/>
            <p:nvPr/>
          </p:nvCxnSpPr>
          <p:spPr>
            <a:xfrm>
              <a:off x="1962151" y="4618842"/>
              <a:ext cx="6753224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8" name="テキスト ボックス 827"/>
            <p:cNvSpPr txBox="1"/>
            <p:nvPr/>
          </p:nvSpPr>
          <p:spPr>
            <a:xfrm>
              <a:off x="4210088" y="4481543"/>
              <a:ext cx="227682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L1260×H60</a:t>
              </a:r>
              <a:r>
                <a:rPr kumimoji="1" lang="ja-JP" altLang="en-US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（舞台段差）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6934776" y="4533901"/>
            <a:ext cx="2039422" cy="1314449"/>
            <a:chOff x="7003354" y="4533901"/>
            <a:chExt cx="2039422" cy="1314449"/>
          </a:xfrm>
        </p:grpSpPr>
        <p:cxnSp>
          <p:nvCxnSpPr>
            <p:cNvPr id="839" name="直線矢印コネクタ 838"/>
            <p:cNvCxnSpPr/>
            <p:nvPr/>
          </p:nvCxnSpPr>
          <p:spPr>
            <a:xfrm flipV="1">
              <a:off x="7260379" y="4533901"/>
              <a:ext cx="0" cy="1314449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0" name="テキスト ボックス 839"/>
            <p:cNvSpPr txBox="1"/>
            <p:nvPr/>
          </p:nvSpPr>
          <p:spPr>
            <a:xfrm>
              <a:off x="7003354" y="5008110"/>
              <a:ext cx="203942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290</a:t>
              </a:r>
              <a:r>
                <a:rPr kumimoji="1" lang="ja-JP" altLang="en-US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（座席使用時</a:t>
              </a: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270</a:t>
              </a:r>
              <a:r>
                <a:rPr kumimoji="1" lang="ja-JP" altLang="en-US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9198170" y="5825204"/>
            <a:ext cx="564784" cy="8026051"/>
            <a:chOff x="9198170" y="5825204"/>
            <a:chExt cx="564784" cy="8026051"/>
          </a:xfrm>
        </p:grpSpPr>
        <p:cxnSp>
          <p:nvCxnSpPr>
            <p:cNvPr id="844" name="直線矢印コネクタ 843"/>
            <p:cNvCxnSpPr/>
            <p:nvPr/>
          </p:nvCxnSpPr>
          <p:spPr>
            <a:xfrm flipV="1">
              <a:off x="9491974" y="5825204"/>
              <a:ext cx="0" cy="8026051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5" name="テキスト ボックス 844"/>
            <p:cNvSpPr txBox="1"/>
            <p:nvPr/>
          </p:nvSpPr>
          <p:spPr>
            <a:xfrm>
              <a:off x="9198170" y="9558597"/>
              <a:ext cx="56478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1600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7" name="グループ化 106"/>
          <p:cNvGrpSpPr/>
          <p:nvPr/>
        </p:nvGrpSpPr>
        <p:grpSpPr>
          <a:xfrm>
            <a:off x="7846589" y="13346267"/>
            <a:ext cx="499473" cy="476398"/>
            <a:chOff x="7846589" y="13298642"/>
            <a:chExt cx="499473" cy="476398"/>
          </a:xfrm>
        </p:grpSpPr>
        <p:cxnSp>
          <p:nvCxnSpPr>
            <p:cNvPr id="850" name="直線矢印コネクタ 849"/>
            <p:cNvCxnSpPr/>
            <p:nvPr/>
          </p:nvCxnSpPr>
          <p:spPr>
            <a:xfrm flipV="1">
              <a:off x="7908441" y="13298642"/>
              <a:ext cx="0" cy="476398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1" name="テキスト ボックス 850"/>
            <p:cNvSpPr txBox="1"/>
            <p:nvPr/>
          </p:nvSpPr>
          <p:spPr>
            <a:xfrm>
              <a:off x="7846589" y="13359614"/>
              <a:ext cx="4994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6223341" y="12871702"/>
            <a:ext cx="498758" cy="447668"/>
            <a:chOff x="6223341" y="12843127"/>
            <a:chExt cx="498758" cy="447668"/>
          </a:xfrm>
        </p:grpSpPr>
        <p:sp>
          <p:nvSpPr>
            <p:cNvPr id="853" name="テキスト ボックス 852"/>
            <p:cNvSpPr txBox="1"/>
            <p:nvPr/>
          </p:nvSpPr>
          <p:spPr>
            <a:xfrm>
              <a:off x="6223341" y="12872044"/>
              <a:ext cx="4987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54" name="直線矢印コネクタ 853"/>
            <p:cNvCxnSpPr/>
            <p:nvPr/>
          </p:nvCxnSpPr>
          <p:spPr>
            <a:xfrm flipV="1">
              <a:off x="6286929" y="12843127"/>
              <a:ext cx="0" cy="447668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3485959" y="5570347"/>
            <a:ext cx="404123" cy="338554"/>
            <a:chOff x="3485356" y="5198427"/>
            <a:chExt cx="404123" cy="338554"/>
          </a:xfrm>
        </p:grpSpPr>
        <p:cxnSp>
          <p:nvCxnSpPr>
            <p:cNvPr id="862" name="直線矢印コネクタ 861"/>
            <p:cNvCxnSpPr/>
            <p:nvPr/>
          </p:nvCxnSpPr>
          <p:spPr>
            <a:xfrm>
              <a:off x="3485356" y="5530490"/>
              <a:ext cx="400565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4" name="テキスト ボックス 863"/>
            <p:cNvSpPr txBox="1"/>
            <p:nvPr/>
          </p:nvSpPr>
          <p:spPr>
            <a:xfrm>
              <a:off x="3486421" y="5198427"/>
              <a:ext cx="403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88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02" name="グループ化 501"/>
          <p:cNvGrpSpPr/>
          <p:nvPr/>
        </p:nvGrpSpPr>
        <p:grpSpPr>
          <a:xfrm rot="16200000">
            <a:off x="9098295" y="145042"/>
            <a:ext cx="1140165" cy="1387907"/>
            <a:chOff x="511202" y="310462"/>
            <a:chExt cx="858808" cy="1001127"/>
          </a:xfrm>
        </p:grpSpPr>
        <p:sp>
          <p:nvSpPr>
            <p:cNvPr id="503" name="楕円 502"/>
            <p:cNvSpPr/>
            <p:nvPr/>
          </p:nvSpPr>
          <p:spPr>
            <a:xfrm>
              <a:off x="511202" y="452781"/>
              <a:ext cx="858808" cy="8588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二等辺三角形 503"/>
            <p:cNvSpPr/>
            <p:nvPr/>
          </p:nvSpPr>
          <p:spPr>
            <a:xfrm>
              <a:off x="681486" y="459663"/>
              <a:ext cx="514912" cy="74618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正方形/長方形 504"/>
            <p:cNvSpPr/>
            <p:nvPr/>
          </p:nvSpPr>
          <p:spPr>
            <a:xfrm>
              <a:off x="799710" y="310462"/>
              <a:ext cx="263462" cy="1671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ja-JP" sz="2000" b="1" dirty="0" smtClean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N</a:t>
              </a:r>
              <a:endParaRPr lang="ja-JP" altLang="en-US" sz="2000" b="1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22" name="テキスト ボックス 521"/>
          <p:cNvSpPr txBox="1"/>
          <p:nvPr/>
        </p:nvSpPr>
        <p:spPr>
          <a:xfrm>
            <a:off x="244535" y="10845076"/>
            <a:ext cx="1234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客席最後列</a:t>
            </a:r>
            <a:endParaRPr kumimoji="1"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H315cm</a:t>
            </a:r>
            <a:endParaRPr kumimoji="1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6696075" y="14415806"/>
            <a:ext cx="1133475" cy="477054"/>
            <a:chOff x="6696075" y="14377706"/>
            <a:chExt cx="1133475" cy="477054"/>
          </a:xfrm>
        </p:grpSpPr>
        <p:cxnSp>
          <p:nvCxnSpPr>
            <p:cNvPr id="523" name="直線矢印コネクタ 522"/>
            <p:cNvCxnSpPr/>
            <p:nvPr/>
          </p:nvCxnSpPr>
          <p:spPr>
            <a:xfrm>
              <a:off x="6696075" y="14602421"/>
              <a:ext cx="1133475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テキスト ボックス 525"/>
            <p:cNvSpPr txBox="1"/>
            <p:nvPr/>
          </p:nvSpPr>
          <p:spPr>
            <a:xfrm>
              <a:off x="6956084" y="14377706"/>
              <a:ext cx="629715" cy="4770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L195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H230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102853" y="3394921"/>
            <a:ext cx="459372" cy="358010"/>
            <a:chOff x="2102853" y="3356821"/>
            <a:chExt cx="459372" cy="358010"/>
          </a:xfrm>
        </p:grpSpPr>
        <p:sp>
          <p:nvSpPr>
            <p:cNvPr id="531" name="テキスト ボックス 530"/>
            <p:cNvSpPr txBox="1"/>
            <p:nvPr/>
          </p:nvSpPr>
          <p:spPr>
            <a:xfrm>
              <a:off x="2189585" y="3356821"/>
              <a:ext cx="361945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32" name="直線コネクタ 531"/>
            <p:cNvCxnSpPr/>
            <p:nvPr/>
          </p:nvCxnSpPr>
          <p:spPr>
            <a:xfrm>
              <a:off x="2102853" y="3585924"/>
              <a:ext cx="459372" cy="128907"/>
            </a:xfrm>
            <a:prstGeom prst="line">
              <a:avLst/>
            </a:prstGeom>
            <a:ln w="19050" cmpd="sng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3" name="正方形/長方形 532"/>
          <p:cNvSpPr/>
          <p:nvPr/>
        </p:nvSpPr>
        <p:spPr>
          <a:xfrm>
            <a:off x="2900466" y="152813"/>
            <a:ext cx="48718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レクチャーホール座席表</a:t>
            </a:r>
            <a:r>
              <a:rPr lang="en-US" altLang="ja-JP" sz="2400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400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図面寸法</a:t>
            </a:r>
            <a:endParaRPr lang="ja-JP" altLang="en-US" sz="2400" b="0" cap="none" spc="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32" name="直線コネクタ 731"/>
          <p:cNvCxnSpPr/>
          <p:nvPr/>
        </p:nvCxnSpPr>
        <p:spPr>
          <a:xfrm>
            <a:off x="1304925" y="4501821"/>
            <a:ext cx="0" cy="120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グループ化 114"/>
          <p:cNvGrpSpPr/>
          <p:nvPr/>
        </p:nvGrpSpPr>
        <p:grpSpPr>
          <a:xfrm>
            <a:off x="2747892" y="2473958"/>
            <a:ext cx="5181400" cy="311949"/>
            <a:chOff x="2747892" y="2435858"/>
            <a:chExt cx="5181400" cy="311949"/>
          </a:xfrm>
        </p:grpSpPr>
        <p:cxnSp>
          <p:nvCxnSpPr>
            <p:cNvPr id="748" name="直線コネクタ 747"/>
            <p:cNvCxnSpPr/>
            <p:nvPr/>
          </p:nvCxnSpPr>
          <p:spPr>
            <a:xfrm>
              <a:off x="2747892" y="2747807"/>
              <a:ext cx="5181400" cy="0"/>
            </a:xfrm>
            <a:prstGeom prst="line">
              <a:avLst/>
            </a:prstGeom>
            <a:ln w="38100" cap="rnd" cmpd="sng"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9" name="正方形/長方形 748"/>
            <p:cNvSpPr/>
            <p:nvPr/>
          </p:nvSpPr>
          <p:spPr>
            <a:xfrm>
              <a:off x="3754771" y="2435858"/>
              <a:ext cx="318228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91440" tIns="0" rIns="91440" bIns="0">
              <a:spAutoFit/>
            </a:bodyPr>
            <a:lstStyle/>
            <a:p>
              <a:pPr algn="ctr"/>
              <a:r>
                <a:rPr lang="ja-JP" altLang="en-US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吊り物バトン（</a:t>
              </a:r>
              <a:r>
                <a:rPr lang="en-US" altLang="ja-JP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1000cm, </a:t>
              </a:r>
              <a:r>
                <a:rPr lang="ja-JP" altLang="en-US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直径</a:t>
              </a:r>
              <a:r>
                <a:rPr lang="en-US" altLang="ja-JP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4.9cm</a:t>
              </a:r>
              <a:r>
                <a:rPr lang="ja-JP" altLang="en-US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</a:t>
              </a:r>
              <a:endParaRPr lang="ja-JP" altLang="en-US" sz="1600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332399" y="3446867"/>
            <a:ext cx="517425" cy="1008266"/>
            <a:chOff x="408599" y="3399242"/>
            <a:chExt cx="517425" cy="1008266"/>
          </a:xfrm>
        </p:grpSpPr>
        <p:cxnSp>
          <p:nvCxnSpPr>
            <p:cNvPr id="21" name="直線矢印コネクタ 20"/>
            <p:cNvCxnSpPr/>
            <p:nvPr/>
          </p:nvCxnSpPr>
          <p:spPr>
            <a:xfrm>
              <a:off x="675551" y="3399242"/>
              <a:ext cx="0" cy="1008266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9" name="テキスト ボックス 728"/>
            <p:cNvSpPr txBox="1"/>
            <p:nvPr/>
          </p:nvSpPr>
          <p:spPr>
            <a:xfrm>
              <a:off x="408599" y="3678908"/>
              <a:ext cx="517425" cy="4574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L180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H230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503110" y="5442274"/>
            <a:ext cx="790785" cy="804787"/>
            <a:chOff x="579310" y="5404174"/>
            <a:chExt cx="790785" cy="804787"/>
          </a:xfrm>
        </p:grpSpPr>
        <p:cxnSp>
          <p:nvCxnSpPr>
            <p:cNvPr id="527" name="直線コネクタ 526"/>
            <p:cNvCxnSpPr/>
            <p:nvPr/>
          </p:nvCxnSpPr>
          <p:spPr>
            <a:xfrm>
              <a:off x="579310" y="5404174"/>
              <a:ext cx="790785" cy="804787"/>
            </a:xfrm>
            <a:prstGeom prst="line">
              <a:avLst/>
            </a:prstGeom>
            <a:ln w="19050" cmpd="sng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2" name="テキスト ボックス 761"/>
            <p:cNvSpPr txBox="1"/>
            <p:nvPr/>
          </p:nvSpPr>
          <p:spPr>
            <a:xfrm>
              <a:off x="713779" y="5581016"/>
              <a:ext cx="517425" cy="4574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L200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H240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5" name="グループ化 104"/>
          <p:cNvGrpSpPr/>
          <p:nvPr/>
        </p:nvGrpSpPr>
        <p:grpSpPr>
          <a:xfrm>
            <a:off x="1382972" y="1569461"/>
            <a:ext cx="973164" cy="265063"/>
            <a:chOff x="1459172" y="1531361"/>
            <a:chExt cx="973164" cy="265063"/>
          </a:xfrm>
        </p:grpSpPr>
        <p:cxnSp>
          <p:nvCxnSpPr>
            <p:cNvPr id="733" name="直線矢印コネクタ 732"/>
            <p:cNvCxnSpPr/>
            <p:nvPr/>
          </p:nvCxnSpPr>
          <p:spPr>
            <a:xfrm>
              <a:off x="1459172" y="1655241"/>
              <a:ext cx="973164" cy="0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1" name="テキスト ボックス 740"/>
            <p:cNvSpPr txBox="1"/>
            <p:nvPr/>
          </p:nvSpPr>
          <p:spPr>
            <a:xfrm>
              <a:off x="1767207" y="1531361"/>
              <a:ext cx="383810" cy="2650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200</a:t>
              </a: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338878" y="3476625"/>
            <a:ext cx="397530" cy="733425"/>
            <a:chOff x="1338878" y="3429000"/>
            <a:chExt cx="397530" cy="733425"/>
          </a:xfrm>
        </p:grpSpPr>
        <p:cxnSp>
          <p:nvCxnSpPr>
            <p:cNvPr id="750" name="直線矢印コネクタ 749"/>
            <p:cNvCxnSpPr/>
            <p:nvPr/>
          </p:nvCxnSpPr>
          <p:spPr>
            <a:xfrm>
              <a:off x="1362075" y="3429000"/>
              <a:ext cx="314325" cy="733425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1" name="テキスト ボックス 750"/>
            <p:cNvSpPr txBox="1"/>
            <p:nvPr/>
          </p:nvSpPr>
          <p:spPr>
            <a:xfrm>
              <a:off x="1338878" y="3672652"/>
              <a:ext cx="397530" cy="2650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135</a:t>
              </a:r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743229" y="2148744"/>
            <a:ext cx="517425" cy="946421"/>
            <a:chOff x="1819429" y="2120169"/>
            <a:chExt cx="517425" cy="946421"/>
          </a:xfrm>
        </p:grpSpPr>
        <p:cxnSp>
          <p:nvCxnSpPr>
            <p:cNvPr id="518" name="直線コネクタ 517"/>
            <p:cNvCxnSpPr/>
            <p:nvPr/>
          </p:nvCxnSpPr>
          <p:spPr>
            <a:xfrm flipH="1">
              <a:off x="2002059" y="2790825"/>
              <a:ext cx="54789" cy="275765"/>
            </a:xfrm>
            <a:prstGeom prst="line">
              <a:avLst/>
            </a:prstGeom>
            <a:ln w="19050" cmpd="sng">
              <a:solidFill>
                <a:schemeClr val="tx1">
                  <a:alpha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9" name="テキスト ボックス 518"/>
            <p:cNvSpPr txBox="1"/>
            <p:nvPr/>
          </p:nvSpPr>
          <p:spPr>
            <a:xfrm>
              <a:off x="1819429" y="2363579"/>
              <a:ext cx="517425" cy="4574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L180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H230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58" name="直線コネクタ 757"/>
            <p:cNvCxnSpPr/>
            <p:nvPr/>
          </p:nvCxnSpPr>
          <p:spPr>
            <a:xfrm flipH="1">
              <a:off x="2140485" y="2120169"/>
              <a:ext cx="48096" cy="242031"/>
            </a:xfrm>
            <a:prstGeom prst="line">
              <a:avLst/>
            </a:prstGeom>
            <a:ln w="19050" cmpd="sng">
              <a:solidFill>
                <a:schemeClr val="tx1">
                  <a:alpha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正方形/長方形 60"/>
          <p:cNvSpPr/>
          <p:nvPr/>
        </p:nvSpPr>
        <p:spPr>
          <a:xfrm>
            <a:off x="1327481" y="2100285"/>
            <a:ext cx="216581" cy="929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8" name="グループ化 67"/>
          <p:cNvGrpSpPr/>
          <p:nvPr/>
        </p:nvGrpSpPr>
        <p:grpSpPr>
          <a:xfrm>
            <a:off x="1571625" y="3038475"/>
            <a:ext cx="519340" cy="365615"/>
            <a:chOff x="1571625" y="2990850"/>
            <a:chExt cx="519340" cy="365615"/>
          </a:xfrm>
        </p:grpSpPr>
        <p:cxnSp>
          <p:nvCxnSpPr>
            <p:cNvPr id="763" name="直線矢印コネクタ 762"/>
            <p:cNvCxnSpPr/>
            <p:nvPr/>
          </p:nvCxnSpPr>
          <p:spPr>
            <a:xfrm>
              <a:off x="1571625" y="2990850"/>
              <a:ext cx="519340" cy="134316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4" name="テキスト ボックス 763"/>
            <p:cNvSpPr txBox="1"/>
            <p:nvPr/>
          </p:nvSpPr>
          <p:spPr>
            <a:xfrm>
              <a:off x="1605418" y="3091402"/>
              <a:ext cx="390556" cy="26506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115</a:t>
              </a:r>
            </a:p>
          </p:txBody>
        </p:sp>
      </p:grpSp>
      <p:pic>
        <p:nvPicPr>
          <p:cNvPr id="112" name="図 11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6427" y="1973295"/>
            <a:ext cx="331191" cy="227926"/>
          </a:xfrm>
          <a:prstGeom prst="rect">
            <a:avLst/>
          </a:prstGeom>
        </p:spPr>
      </p:pic>
      <p:pic>
        <p:nvPicPr>
          <p:cNvPr id="113" name="図 112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559" y="1456407"/>
            <a:ext cx="283956" cy="229692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90069" flipH="1">
            <a:off x="2550888" y="1669739"/>
            <a:ext cx="147990" cy="296945"/>
          </a:xfrm>
          <a:prstGeom prst="rect">
            <a:avLst/>
          </a:prstGeom>
        </p:spPr>
      </p:pic>
      <p:grpSp>
        <p:nvGrpSpPr>
          <p:cNvPr id="34" name="グループ化 33"/>
          <p:cNvGrpSpPr/>
          <p:nvPr/>
        </p:nvGrpSpPr>
        <p:grpSpPr>
          <a:xfrm>
            <a:off x="2921457" y="3078138"/>
            <a:ext cx="934235" cy="654416"/>
            <a:chOff x="2921457" y="3040038"/>
            <a:chExt cx="934235" cy="654416"/>
          </a:xfrm>
        </p:grpSpPr>
        <p:sp>
          <p:nvSpPr>
            <p:cNvPr id="497" name="テキスト ボックス 496"/>
            <p:cNvSpPr txBox="1"/>
            <p:nvPr/>
          </p:nvSpPr>
          <p:spPr>
            <a:xfrm>
              <a:off x="2921457" y="3217400"/>
              <a:ext cx="9342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</a:t>
              </a:r>
              <a:r>
                <a:rPr kumimoji="1" lang="ja-JP" altLang="en-US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型</a:t>
              </a:r>
              <a:r>
                <a:rPr kumimoji="1" lang="en-US" altLang="ja-JP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125V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20A ,30A</a:t>
              </a:r>
              <a:endParaRPr kumimoji="1" lang="ja-JP" altLang="en-US" sz="14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772" name="図 771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790069" flipH="1">
              <a:off x="3275254" y="2965560"/>
              <a:ext cx="147990" cy="296945"/>
            </a:xfrm>
            <a:prstGeom prst="rect">
              <a:avLst/>
            </a:prstGeom>
          </p:spPr>
        </p:pic>
      </p:grpSp>
      <p:grpSp>
        <p:nvGrpSpPr>
          <p:cNvPr id="23" name="グループ化 22"/>
          <p:cNvGrpSpPr/>
          <p:nvPr/>
        </p:nvGrpSpPr>
        <p:grpSpPr>
          <a:xfrm>
            <a:off x="9610167" y="4662173"/>
            <a:ext cx="517425" cy="1057122"/>
            <a:chOff x="9705417" y="4624073"/>
            <a:chExt cx="517425" cy="1057122"/>
          </a:xfrm>
        </p:grpSpPr>
        <p:cxnSp>
          <p:nvCxnSpPr>
            <p:cNvPr id="775" name="直線矢印コネクタ 774"/>
            <p:cNvCxnSpPr/>
            <p:nvPr/>
          </p:nvCxnSpPr>
          <p:spPr>
            <a:xfrm flipV="1">
              <a:off x="9965308" y="4624073"/>
              <a:ext cx="0" cy="1057122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1" name="テキスト ボックス 770"/>
            <p:cNvSpPr txBox="1"/>
            <p:nvPr/>
          </p:nvSpPr>
          <p:spPr>
            <a:xfrm>
              <a:off x="9705417" y="4912777"/>
              <a:ext cx="517425" cy="4574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L200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H240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776" name="図 775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6417" y="1973295"/>
            <a:ext cx="331191" cy="227926"/>
          </a:xfrm>
          <a:prstGeom prst="rect">
            <a:avLst/>
          </a:prstGeom>
        </p:spPr>
      </p:pic>
      <p:pic>
        <p:nvPicPr>
          <p:cNvPr id="778" name="図 77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490069" flipH="1">
            <a:off x="7927283" y="1661558"/>
            <a:ext cx="147990" cy="296945"/>
          </a:xfrm>
          <a:prstGeom prst="rect">
            <a:avLst/>
          </a:prstGeom>
        </p:spPr>
      </p:pic>
      <p:grpSp>
        <p:nvGrpSpPr>
          <p:cNvPr id="33" name="グループ化 32"/>
          <p:cNvGrpSpPr/>
          <p:nvPr/>
        </p:nvGrpSpPr>
        <p:grpSpPr>
          <a:xfrm>
            <a:off x="6885928" y="3078138"/>
            <a:ext cx="885540" cy="654416"/>
            <a:chOff x="6885928" y="3040038"/>
            <a:chExt cx="885540" cy="654416"/>
          </a:xfrm>
        </p:grpSpPr>
        <p:pic>
          <p:nvPicPr>
            <p:cNvPr id="774" name="図 773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790069" flipH="1">
              <a:off x="7174685" y="2965560"/>
              <a:ext cx="147990" cy="296945"/>
            </a:xfrm>
            <a:prstGeom prst="rect">
              <a:avLst/>
            </a:prstGeom>
          </p:spPr>
        </p:pic>
        <p:sp>
          <p:nvSpPr>
            <p:cNvPr id="779" name="テキスト ボックス 778"/>
            <p:cNvSpPr txBox="1"/>
            <p:nvPr/>
          </p:nvSpPr>
          <p:spPr>
            <a:xfrm>
              <a:off x="6885928" y="3217400"/>
              <a:ext cx="8855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</a:t>
              </a:r>
              <a:r>
                <a:rPr kumimoji="1" lang="ja-JP" altLang="en-US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型</a:t>
              </a:r>
              <a:r>
                <a:rPr kumimoji="1" lang="en-US" altLang="ja-JP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125V</a:t>
              </a:r>
            </a:p>
            <a:p>
              <a:pPr algn="ctr">
                <a:lnSpc>
                  <a:spcPts val="1500"/>
                </a:lnSpc>
              </a:pPr>
              <a:r>
                <a:rPr kumimoji="1" lang="en-US" altLang="ja-JP" sz="14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20A, 30A</a:t>
              </a:r>
              <a:endParaRPr kumimoji="1" lang="ja-JP" altLang="en-US" sz="14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780" name="図 779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2468" y="4057190"/>
            <a:ext cx="283956" cy="229692"/>
          </a:xfrm>
          <a:prstGeom prst="rect">
            <a:avLst/>
          </a:prstGeom>
        </p:spPr>
      </p:pic>
      <p:pic>
        <p:nvPicPr>
          <p:cNvPr id="781" name="図 780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4931" y="4057190"/>
            <a:ext cx="283956" cy="229692"/>
          </a:xfrm>
          <a:prstGeom prst="rect">
            <a:avLst/>
          </a:prstGeom>
        </p:spPr>
      </p:pic>
      <p:pic>
        <p:nvPicPr>
          <p:cNvPr id="782" name="図 781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6721" y="4057190"/>
            <a:ext cx="283956" cy="229692"/>
          </a:xfrm>
          <a:prstGeom prst="rect">
            <a:avLst/>
          </a:prstGeom>
        </p:spPr>
      </p:pic>
      <p:pic>
        <p:nvPicPr>
          <p:cNvPr id="783" name="図 78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90069" flipH="1">
            <a:off x="1609060" y="4621229"/>
            <a:ext cx="147990" cy="296945"/>
          </a:xfrm>
          <a:prstGeom prst="rect">
            <a:avLst/>
          </a:prstGeom>
        </p:spPr>
      </p:pic>
      <p:pic>
        <p:nvPicPr>
          <p:cNvPr id="785" name="図 78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90069" flipH="1">
            <a:off x="8819432" y="4621229"/>
            <a:ext cx="147990" cy="296945"/>
          </a:xfrm>
          <a:prstGeom prst="rect">
            <a:avLst/>
          </a:prstGeom>
        </p:spPr>
      </p:pic>
      <p:grpSp>
        <p:nvGrpSpPr>
          <p:cNvPr id="132" name="グループ化 131"/>
          <p:cNvGrpSpPr/>
          <p:nvPr/>
        </p:nvGrpSpPr>
        <p:grpSpPr>
          <a:xfrm>
            <a:off x="1979758" y="4291541"/>
            <a:ext cx="401492" cy="338263"/>
            <a:chOff x="1979758" y="4253441"/>
            <a:chExt cx="401492" cy="338263"/>
          </a:xfrm>
        </p:grpSpPr>
        <p:cxnSp>
          <p:nvCxnSpPr>
            <p:cNvPr id="786" name="直線コネクタ 785"/>
            <p:cNvCxnSpPr/>
            <p:nvPr/>
          </p:nvCxnSpPr>
          <p:spPr>
            <a:xfrm>
              <a:off x="1979758" y="4253441"/>
              <a:ext cx="401492" cy="112665"/>
            </a:xfrm>
            <a:prstGeom prst="line">
              <a:avLst/>
            </a:prstGeom>
            <a:ln w="19050" cmpd="sng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7" name="テキスト ボックス 786"/>
            <p:cNvSpPr txBox="1"/>
            <p:nvPr/>
          </p:nvSpPr>
          <p:spPr>
            <a:xfrm>
              <a:off x="1980476" y="4272780"/>
              <a:ext cx="361945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85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7540494" y="1133068"/>
            <a:ext cx="392858" cy="3331590"/>
            <a:chOff x="7540494" y="1123543"/>
            <a:chExt cx="392858" cy="3331590"/>
          </a:xfrm>
        </p:grpSpPr>
        <p:cxnSp>
          <p:nvCxnSpPr>
            <p:cNvPr id="768" name="直線矢印コネクタ 767"/>
            <p:cNvCxnSpPr/>
            <p:nvPr/>
          </p:nvCxnSpPr>
          <p:spPr>
            <a:xfrm flipV="1">
              <a:off x="7733096" y="1123543"/>
              <a:ext cx="0" cy="333159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9" name="テキスト ボックス 788"/>
            <p:cNvSpPr txBox="1"/>
            <p:nvPr/>
          </p:nvSpPr>
          <p:spPr>
            <a:xfrm>
              <a:off x="7540494" y="2362521"/>
              <a:ext cx="392858" cy="3189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640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8491781" y="2647950"/>
            <a:ext cx="656085" cy="478616"/>
            <a:chOff x="8491781" y="2609850"/>
            <a:chExt cx="656085" cy="478616"/>
          </a:xfrm>
        </p:grpSpPr>
        <p:cxnSp>
          <p:nvCxnSpPr>
            <p:cNvPr id="790" name="直線矢印コネクタ 789"/>
            <p:cNvCxnSpPr/>
            <p:nvPr/>
          </p:nvCxnSpPr>
          <p:spPr>
            <a:xfrm>
              <a:off x="8491781" y="2609850"/>
              <a:ext cx="86090" cy="478616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1" name="テキスト ボックス 790"/>
            <p:cNvSpPr txBox="1"/>
            <p:nvPr/>
          </p:nvSpPr>
          <p:spPr>
            <a:xfrm>
              <a:off x="8571014" y="2612743"/>
              <a:ext cx="576852" cy="4574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L90</a:t>
              </a:r>
            </a:p>
            <a:p>
              <a:pPr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H230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50" name="テキスト ボックス 949"/>
          <p:cNvSpPr txBox="1"/>
          <p:nvPr/>
        </p:nvSpPr>
        <p:spPr>
          <a:xfrm>
            <a:off x="9289477" y="2404525"/>
            <a:ext cx="967303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幅</a:t>
            </a:r>
            <a:endParaRPr kumimoji="1"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：高さ</a:t>
            </a:r>
            <a:endParaRPr kumimoji="1"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単位：</a:t>
            </a:r>
            <a:r>
              <a: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cm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8779440" y="4354562"/>
            <a:ext cx="679848" cy="265063"/>
            <a:chOff x="8779440" y="4316462"/>
            <a:chExt cx="679848" cy="265063"/>
          </a:xfrm>
        </p:grpSpPr>
        <p:cxnSp>
          <p:nvCxnSpPr>
            <p:cNvPr id="793" name="直線矢印コネクタ 792"/>
            <p:cNvCxnSpPr/>
            <p:nvPr/>
          </p:nvCxnSpPr>
          <p:spPr>
            <a:xfrm>
              <a:off x="8779440" y="4439133"/>
              <a:ext cx="330326" cy="0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4" name="テキスト ボックス 793"/>
            <p:cNvSpPr txBox="1"/>
            <p:nvPr/>
          </p:nvSpPr>
          <p:spPr>
            <a:xfrm>
              <a:off x="9171488" y="4316462"/>
              <a:ext cx="287800" cy="2650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70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771804" y="638175"/>
            <a:ext cx="7086446" cy="885825"/>
            <a:chOff x="1771804" y="600075"/>
            <a:chExt cx="7086446" cy="885825"/>
          </a:xfrm>
        </p:grpSpPr>
        <p:cxnSp>
          <p:nvCxnSpPr>
            <p:cNvPr id="796" name="直線コネクタ 795"/>
            <p:cNvCxnSpPr/>
            <p:nvPr/>
          </p:nvCxnSpPr>
          <p:spPr>
            <a:xfrm>
              <a:off x="1771804" y="619125"/>
              <a:ext cx="7086446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2514603" y="1047750"/>
              <a:ext cx="5627462" cy="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789878" y="600075"/>
              <a:ext cx="0" cy="8858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直線コネクタ 796"/>
            <p:cNvCxnSpPr/>
            <p:nvPr/>
          </p:nvCxnSpPr>
          <p:spPr>
            <a:xfrm>
              <a:off x="8840667" y="600075"/>
              <a:ext cx="0" cy="876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/>
          <p:cNvGrpSpPr/>
          <p:nvPr/>
        </p:nvGrpSpPr>
        <p:grpSpPr>
          <a:xfrm>
            <a:off x="2581275" y="736683"/>
            <a:ext cx="5494320" cy="338554"/>
            <a:chOff x="2581275" y="698583"/>
            <a:chExt cx="5494320" cy="338554"/>
          </a:xfrm>
        </p:grpSpPr>
        <p:cxnSp>
          <p:nvCxnSpPr>
            <p:cNvPr id="830" name="直線矢印コネクタ 829"/>
            <p:cNvCxnSpPr/>
            <p:nvPr/>
          </p:nvCxnSpPr>
          <p:spPr>
            <a:xfrm>
              <a:off x="6553200" y="889015"/>
              <a:ext cx="1522395" cy="0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1" name="テキスト ボックス 830"/>
            <p:cNvSpPr txBox="1"/>
            <p:nvPr/>
          </p:nvSpPr>
          <p:spPr>
            <a:xfrm>
              <a:off x="4003375" y="698583"/>
              <a:ext cx="2648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L1030×H480</a:t>
              </a:r>
              <a:r>
                <a:rPr kumimoji="1" lang="ja-JP" altLang="en-US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</a:t>
              </a:r>
              <a:r>
                <a:rPr kumimoji="1" lang="ja-JP" altLang="en-US" sz="1600" b="1" dirty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舞台</a:t>
              </a:r>
              <a:r>
                <a:rPr kumimoji="1" lang="ja-JP" altLang="en-US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天井）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98" name="直線矢印コネクタ 797"/>
            <p:cNvCxnSpPr/>
            <p:nvPr/>
          </p:nvCxnSpPr>
          <p:spPr>
            <a:xfrm>
              <a:off x="2581275" y="889015"/>
              <a:ext cx="1495425" cy="0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2969476" y="2184151"/>
            <a:ext cx="690755" cy="474910"/>
            <a:chOff x="2969476" y="2146051"/>
            <a:chExt cx="690755" cy="474910"/>
          </a:xfrm>
        </p:grpSpPr>
        <p:sp>
          <p:nvSpPr>
            <p:cNvPr id="75" name="角丸四角形 74"/>
            <p:cNvSpPr/>
            <p:nvPr/>
          </p:nvSpPr>
          <p:spPr>
            <a:xfrm>
              <a:off x="2995770" y="2198101"/>
              <a:ext cx="635505" cy="376880"/>
            </a:xfrm>
            <a:prstGeom prst="roundRect">
              <a:avLst/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9" name="正方形/長方形 798"/>
            <p:cNvSpPr/>
            <p:nvPr/>
          </p:nvSpPr>
          <p:spPr>
            <a:xfrm>
              <a:off x="2969476" y="2146051"/>
              <a:ext cx="690755" cy="4749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ja-JP" altLang="en-US" sz="13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司会台</a:t>
              </a:r>
              <a:endParaRPr lang="en-US" altLang="ja-JP" sz="13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13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操作</a:t>
              </a:r>
              <a:r>
                <a:rPr lang="ja-JP" altLang="en-US" sz="1300" b="1" dirty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卓</a:t>
              </a:r>
              <a:endParaRPr lang="ja-JP" altLang="en-US" sz="1300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800" name="図 79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734868" y="7724775"/>
            <a:ext cx="141878" cy="284680"/>
          </a:xfrm>
          <a:prstGeom prst="rect">
            <a:avLst/>
          </a:prstGeom>
        </p:spPr>
      </p:pic>
      <p:sp>
        <p:nvSpPr>
          <p:cNvPr id="79" name="正方形/長方形 78"/>
          <p:cNvSpPr/>
          <p:nvPr/>
        </p:nvSpPr>
        <p:spPr>
          <a:xfrm>
            <a:off x="3455946" y="5863279"/>
            <a:ext cx="453970" cy="7440199"/>
          </a:xfrm>
          <a:prstGeom prst="rect">
            <a:avLst/>
          </a:prstGeom>
          <a:noFill/>
        </p:spPr>
        <p:txBody>
          <a:bodyPr vert="wordArtVertRtl" wrap="square" lIns="91440" tIns="45720" rIns="91440" bIns="45720">
            <a:spAutoFit/>
          </a:bodyPr>
          <a:lstStyle/>
          <a:p>
            <a:pPr algn="dist"/>
            <a:r>
              <a:rPr lang="en-US" altLang="ja-JP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ABCDEFGHIJKLMNO</a:t>
            </a:r>
            <a:endParaRPr lang="ja-JP" altLang="en-US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4" name="正方形/長方形 803"/>
          <p:cNvSpPr/>
          <p:nvPr/>
        </p:nvSpPr>
        <p:spPr>
          <a:xfrm>
            <a:off x="2047874" y="6891760"/>
            <a:ext cx="141589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12345</a:t>
            </a:r>
            <a:endParaRPr lang="ja-JP" altLang="en-US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5" name="正方形/長方形 804"/>
          <p:cNvSpPr/>
          <p:nvPr/>
        </p:nvSpPr>
        <p:spPr>
          <a:xfrm>
            <a:off x="2048459" y="8894913"/>
            <a:ext cx="141589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12345</a:t>
            </a:r>
            <a:endParaRPr lang="ja-JP" altLang="en-US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6" name="正方形/長方形 805"/>
          <p:cNvSpPr/>
          <p:nvPr/>
        </p:nvSpPr>
        <p:spPr>
          <a:xfrm>
            <a:off x="2048459" y="10930824"/>
            <a:ext cx="141589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12345</a:t>
            </a:r>
            <a:endParaRPr lang="ja-JP" altLang="en-US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09" name="図 808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783629" y="7724775"/>
            <a:ext cx="141878" cy="284680"/>
          </a:xfrm>
          <a:prstGeom prst="rect">
            <a:avLst/>
          </a:prstGeom>
        </p:spPr>
      </p:pic>
      <p:pic>
        <p:nvPicPr>
          <p:cNvPr id="810" name="図 80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734868" y="10756104"/>
            <a:ext cx="141878" cy="284680"/>
          </a:xfrm>
          <a:prstGeom prst="rect">
            <a:avLst/>
          </a:prstGeom>
        </p:spPr>
      </p:pic>
      <p:pic>
        <p:nvPicPr>
          <p:cNvPr id="811" name="図 81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783629" y="10756104"/>
            <a:ext cx="141878" cy="284680"/>
          </a:xfrm>
          <a:prstGeom prst="rect">
            <a:avLst/>
          </a:prstGeom>
        </p:spPr>
      </p:pic>
      <p:pic>
        <p:nvPicPr>
          <p:cNvPr id="813" name="図 81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079033" y="13357090"/>
            <a:ext cx="141878" cy="284680"/>
          </a:xfrm>
          <a:prstGeom prst="rect">
            <a:avLst/>
          </a:prstGeom>
        </p:spPr>
      </p:pic>
      <p:pic>
        <p:nvPicPr>
          <p:cNvPr id="814" name="図 813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31627" y="13357090"/>
            <a:ext cx="141878" cy="284680"/>
          </a:xfrm>
          <a:prstGeom prst="rect">
            <a:avLst/>
          </a:prstGeom>
        </p:spPr>
      </p:pic>
      <p:sp>
        <p:nvSpPr>
          <p:cNvPr id="815" name="正方形/長方形 814"/>
          <p:cNvSpPr/>
          <p:nvPr/>
        </p:nvSpPr>
        <p:spPr>
          <a:xfrm>
            <a:off x="6741319" y="5863279"/>
            <a:ext cx="453970" cy="7440199"/>
          </a:xfrm>
          <a:prstGeom prst="rect">
            <a:avLst/>
          </a:prstGeom>
          <a:noFill/>
        </p:spPr>
        <p:txBody>
          <a:bodyPr vert="wordArtVertRtl" wrap="square" lIns="91440" tIns="45720" rIns="91440" bIns="45720">
            <a:spAutoFit/>
          </a:bodyPr>
          <a:lstStyle/>
          <a:p>
            <a:pPr algn="dist"/>
            <a:r>
              <a:rPr lang="en-US" altLang="ja-JP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ABCDEFGHIJKLMNO</a:t>
            </a:r>
            <a:endParaRPr lang="ja-JP" altLang="en-US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17" name="図 81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746178" y="14032827"/>
            <a:ext cx="141878" cy="284680"/>
          </a:xfrm>
          <a:prstGeom prst="rect">
            <a:avLst/>
          </a:prstGeom>
        </p:spPr>
      </p:pic>
      <p:grpSp>
        <p:nvGrpSpPr>
          <p:cNvPr id="836" name="グループ化 835"/>
          <p:cNvGrpSpPr/>
          <p:nvPr/>
        </p:nvGrpSpPr>
        <p:grpSpPr>
          <a:xfrm>
            <a:off x="3895048" y="6875551"/>
            <a:ext cx="2925401" cy="369431"/>
            <a:chOff x="3885523" y="5839105"/>
            <a:chExt cx="2925401" cy="369431"/>
          </a:xfrm>
        </p:grpSpPr>
        <p:sp>
          <p:nvSpPr>
            <p:cNvPr id="837" name="正方形/長方形 836"/>
            <p:cNvSpPr/>
            <p:nvPr/>
          </p:nvSpPr>
          <p:spPr>
            <a:xfrm>
              <a:off x="4953898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38" name="正方形/長方形 837"/>
            <p:cNvSpPr/>
            <p:nvPr/>
          </p:nvSpPr>
          <p:spPr>
            <a:xfrm>
              <a:off x="3885523" y="5839105"/>
              <a:ext cx="1147080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6789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41" name="正方形/長方形 840"/>
            <p:cNvSpPr/>
            <p:nvPr/>
          </p:nvSpPr>
          <p:spPr>
            <a:xfrm>
              <a:off x="5248613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42" name="正方形/長方形 841"/>
            <p:cNvSpPr/>
            <p:nvPr/>
          </p:nvSpPr>
          <p:spPr>
            <a:xfrm>
              <a:off x="5523908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43" name="正方形/長方形 842"/>
            <p:cNvSpPr/>
            <p:nvPr/>
          </p:nvSpPr>
          <p:spPr>
            <a:xfrm>
              <a:off x="5818623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46" name="正方形/長方形 845"/>
            <p:cNvSpPr/>
            <p:nvPr/>
          </p:nvSpPr>
          <p:spPr>
            <a:xfrm>
              <a:off x="610294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47" name="正方形/長方形 846"/>
            <p:cNvSpPr/>
            <p:nvPr/>
          </p:nvSpPr>
          <p:spPr>
            <a:xfrm>
              <a:off x="638813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3898822" y="5880234"/>
            <a:ext cx="2854403" cy="7433388"/>
            <a:chOff x="3889297" y="5842134"/>
            <a:chExt cx="2854403" cy="7433388"/>
          </a:xfrm>
        </p:grpSpPr>
        <p:grpSp>
          <p:nvGrpSpPr>
            <p:cNvPr id="626" name="グループ化 625"/>
            <p:cNvGrpSpPr/>
            <p:nvPr/>
          </p:nvGrpSpPr>
          <p:grpSpPr>
            <a:xfrm>
              <a:off x="3889297" y="8872531"/>
              <a:ext cx="2854403" cy="380791"/>
              <a:chOff x="3955972" y="5842134"/>
              <a:chExt cx="2854403" cy="380791"/>
            </a:xfrm>
          </p:grpSpPr>
          <p:sp>
            <p:nvSpPr>
              <p:cNvPr id="627" name="正方形/長方形 626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28" name="直線コネクタ 627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直線コネクタ 628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直線コネクタ 629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直線コネクタ 630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直線コネクタ 631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直線コネクタ 632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直線コネクタ 633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直線コネクタ 634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直線コネクタ 635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0" name="グループ化 569"/>
            <p:cNvGrpSpPr/>
            <p:nvPr/>
          </p:nvGrpSpPr>
          <p:grpSpPr>
            <a:xfrm>
              <a:off x="3889297" y="5842134"/>
              <a:ext cx="2854403" cy="380791"/>
              <a:chOff x="3955972" y="5842134"/>
              <a:chExt cx="2854403" cy="380791"/>
            </a:xfrm>
          </p:grpSpPr>
          <p:sp>
            <p:nvSpPr>
              <p:cNvPr id="548" name="正方形/長方形 547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49" name="直線コネクタ 548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直線コネクタ 556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直線コネクタ 557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直線コネクタ 561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直線コネクタ 562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直線コネクタ 563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直線コネクタ 564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直線コネクタ 565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直線コネクタ 566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1" name="グループ化 570"/>
            <p:cNvGrpSpPr/>
            <p:nvPr/>
          </p:nvGrpSpPr>
          <p:grpSpPr>
            <a:xfrm>
              <a:off x="3889297" y="6346869"/>
              <a:ext cx="2854403" cy="380791"/>
              <a:chOff x="3955972" y="5842134"/>
              <a:chExt cx="2854403" cy="380791"/>
            </a:xfrm>
          </p:grpSpPr>
          <p:sp>
            <p:nvSpPr>
              <p:cNvPr id="572" name="正方形/長方形 571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3" name="直線コネクタ 572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直線コネクタ 573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直線コネクタ 574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直線コネクタ 575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直線コネクタ 576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直線コネクタ 577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直線コネクタ 578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直線コネクタ 579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直線コネクタ 580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2" name="グループ化 581"/>
            <p:cNvGrpSpPr/>
            <p:nvPr/>
          </p:nvGrpSpPr>
          <p:grpSpPr>
            <a:xfrm>
              <a:off x="3889297" y="6851299"/>
              <a:ext cx="2854403" cy="380791"/>
              <a:chOff x="3955972" y="5842134"/>
              <a:chExt cx="2854403" cy="380791"/>
            </a:xfrm>
          </p:grpSpPr>
          <p:sp>
            <p:nvSpPr>
              <p:cNvPr id="583" name="正方形/長方形 582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4" name="直線コネクタ 583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線コネクタ 584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線コネクタ 585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直線コネクタ 586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直線コネクタ 587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線コネクタ 588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線コネクタ 589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線コネクタ 590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線コネクタ 591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3" name="グループ化 592"/>
            <p:cNvGrpSpPr/>
            <p:nvPr/>
          </p:nvGrpSpPr>
          <p:grpSpPr>
            <a:xfrm>
              <a:off x="3889297" y="7356839"/>
              <a:ext cx="2854403" cy="380791"/>
              <a:chOff x="3955972" y="5842134"/>
              <a:chExt cx="2854403" cy="380791"/>
            </a:xfrm>
          </p:grpSpPr>
          <p:sp>
            <p:nvSpPr>
              <p:cNvPr id="594" name="正方形/長方形 593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95" name="直線コネクタ 594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線コネクタ 595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線コネクタ 596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線コネクタ 597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線コネクタ 598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直線コネクタ 599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直線コネクタ 600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直線コネクタ 601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直線コネクタ 602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4" name="グループ化 603"/>
            <p:cNvGrpSpPr/>
            <p:nvPr/>
          </p:nvGrpSpPr>
          <p:grpSpPr>
            <a:xfrm>
              <a:off x="3889297" y="7853841"/>
              <a:ext cx="2854403" cy="380791"/>
              <a:chOff x="3955972" y="5842134"/>
              <a:chExt cx="2854403" cy="380791"/>
            </a:xfrm>
          </p:grpSpPr>
          <p:sp>
            <p:nvSpPr>
              <p:cNvPr id="605" name="正方形/長方形 604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06" name="直線コネクタ 605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直線コネクタ 606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直線コネクタ 607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直線コネクタ 608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直線コネクタ 609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直線コネクタ 610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直線コネクタ 611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直線コネクタ 612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直線コネクタ 613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グループ化 614"/>
            <p:cNvGrpSpPr/>
            <p:nvPr/>
          </p:nvGrpSpPr>
          <p:grpSpPr>
            <a:xfrm>
              <a:off x="3889297" y="8358576"/>
              <a:ext cx="2854403" cy="380791"/>
              <a:chOff x="3955972" y="5842134"/>
              <a:chExt cx="2854403" cy="380791"/>
            </a:xfrm>
          </p:grpSpPr>
          <p:sp>
            <p:nvSpPr>
              <p:cNvPr id="616" name="正方形/長方形 615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7" name="直線コネクタ 616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直線コネクタ 617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直線コネクタ 618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直線コネクタ 619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直線コネクタ 620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直線コネクタ 621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直線コネクタ 622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直線コネクタ 623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直線コネクタ 624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7" name="グループ化 636"/>
            <p:cNvGrpSpPr/>
            <p:nvPr/>
          </p:nvGrpSpPr>
          <p:grpSpPr>
            <a:xfrm>
              <a:off x="3889297" y="9368546"/>
              <a:ext cx="2854403" cy="380791"/>
              <a:chOff x="3955972" y="5842134"/>
              <a:chExt cx="2854403" cy="380791"/>
            </a:xfrm>
          </p:grpSpPr>
          <p:sp>
            <p:nvSpPr>
              <p:cNvPr id="638" name="正方形/長方形 637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39" name="直線コネクタ 638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0" name="直線コネクタ 639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直線コネクタ 640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直線コネクタ 641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直線コネクタ 642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直線コネクタ 643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直線コネクタ 644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直線コネクタ 645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直線コネクタ 646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8" name="グループ化 647"/>
            <p:cNvGrpSpPr/>
            <p:nvPr/>
          </p:nvGrpSpPr>
          <p:grpSpPr>
            <a:xfrm>
              <a:off x="3889297" y="9873859"/>
              <a:ext cx="2854403" cy="380791"/>
              <a:chOff x="3955972" y="5842134"/>
              <a:chExt cx="2854403" cy="380791"/>
            </a:xfrm>
          </p:grpSpPr>
          <p:sp>
            <p:nvSpPr>
              <p:cNvPr id="649" name="正方形/長方形 648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50" name="直線コネクタ 649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直線コネクタ 650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直線コネクタ 651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直線コネクタ 652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直線コネクタ 653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直線コネクタ 654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直線コネクタ 655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直線コネクタ 656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直線コネクタ 657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9" name="グループ化 658"/>
            <p:cNvGrpSpPr/>
            <p:nvPr/>
          </p:nvGrpSpPr>
          <p:grpSpPr>
            <a:xfrm>
              <a:off x="3889297" y="10378594"/>
              <a:ext cx="2854403" cy="380791"/>
              <a:chOff x="3955972" y="5842134"/>
              <a:chExt cx="2854403" cy="380791"/>
            </a:xfrm>
          </p:grpSpPr>
          <p:sp>
            <p:nvSpPr>
              <p:cNvPr id="660" name="正方形/長方形 659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61" name="直線コネクタ 660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直線コネクタ 661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直線コネクタ 662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直線コネクタ 663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直線コネクタ 664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直線コネクタ 665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直線コネクタ 666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直線コネクタ 667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直線コネクタ 668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0" name="グループ化 669"/>
            <p:cNvGrpSpPr/>
            <p:nvPr/>
          </p:nvGrpSpPr>
          <p:grpSpPr>
            <a:xfrm>
              <a:off x="3889297" y="10883024"/>
              <a:ext cx="2854403" cy="380791"/>
              <a:chOff x="3955972" y="5842134"/>
              <a:chExt cx="2854403" cy="380791"/>
            </a:xfrm>
          </p:grpSpPr>
          <p:sp>
            <p:nvSpPr>
              <p:cNvPr id="671" name="正方形/長方形 670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72" name="直線コネクタ 671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直線コネクタ 672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4" name="直線コネクタ 673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直線コネクタ 674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6" name="直線コネクタ 675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7" name="直線コネクタ 676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8" name="直線コネクタ 677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直線コネクタ 678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直線コネクタ 679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1" name="グループ化 680"/>
            <p:cNvGrpSpPr/>
            <p:nvPr/>
          </p:nvGrpSpPr>
          <p:grpSpPr>
            <a:xfrm>
              <a:off x="3889297" y="11388564"/>
              <a:ext cx="2854403" cy="380791"/>
              <a:chOff x="3955972" y="5842134"/>
              <a:chExt cx="2854403" cy="380791"/>
            </a:xfrm>
          </p:grpSpPr>
          <p:sp>
            <p:nvSpPr>
              <p:cNvPr id="682" name="正方形/長方形 681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83" name="直線コネクタ 682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直線コネクタ 683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直線コネクタ 684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直線コネクタ 685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直線コネクタ 686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直線コネクタ 687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直線コネクタ 688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直線コネクタ 689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直線コネクタ 690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2" name="グループ化 691"/>
            <p:cNvGrpSpPr/>
            <p:nvPr/>
          </p:nvGrpSpPr>
          <p:grpSpPr>
            <a:xfrm>
              <a:off x="3889297" y="11895091"/>
              <a:ext cx="2854403" cy="380791"/>
              <a:chOff x="3955972" y="5842134"/>
              <a:chExt cx="2854403" cy="380791"/>
            </a:xfrm>
          </p:grpSpPr>
          <p:sp>
            <p:nvSpPr>
              <p:cNvPr id="693" name="正方形/長方形 692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94" name="直線コネクタ 693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直線コネクタ 694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直線コネクタ 695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直線コネクタ 696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直線コネクタ 697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直線コネクタ 698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直線コネクタ 699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直線コネクタ 700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直線コネクタ 701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3" name="グループ化 702"/>
            <p:cNvGrpSpPr/>
            <p:nvPr/>
          </p:nvGrpSpPr>
          <p:grpSpPr>
            <a:xfrm>
              <a:off x="3889297" y="12399826"/>
              <a:ext cx="2854403" cy="380791"/>
              <a:chOff x="3955972" y="5842134"/>
              <a:chExt cx="2854403" cy="380791"/>
            </a:xfrm>
          </p:grpSpPr>
          <p:sp>
            <p:nvSpPr>
              <p:cNvPr id="704" name="正方形/長方形 703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05" name="直線コネクタ 704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直線コネクタ 705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直線コネクタ 706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直線コネクタ 707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直線コネクタ 708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直線コネクタ 709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直線コネクタ 710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直線コネクタ 711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直線コネクタ 712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5" name="正方形/長方形 714"/>
            <p:cNvSpPr/>
            <p:nvPr/>
          </p:nvSpPr>
          <p:spPr>
            <a:xfrm>
              <a:off x="4467948" y="12904256"/>
              <a:ext cx="1712204" cy="37126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8" name="グループ化 857"/>
          <p:cNvGrpSpPr/>
          <p:nvPr/>
        </p:nvGrpSpPr>
        <p:grpSpPr>
          <a:xfrm>
            <a:off x="3895048" y="8896753"/>
            <a:ext cx="2925401" cy="369431"/>
            <a:chOff x="3885523" y="5839105"/>
            <a:chExt cx="2925401" cy="369431"/>
          </a:xfrm>
        </p:grpSpPr>
        <p:sp>
          <p:nvSpPr>
            <p:cNvPr id="859" name="正方形/長方形 858"/>
            <p:cNvSpPr/>
            <p:nvPr/>
          </p:nvSpPr>
          <p:spPr>
            <a:xfrm>
              <a:off x="4953898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60" name="正方形/長方形 859"/>
            <p:cNvSpPr/>
            <p:nvPr/>
          </p:nvSpPr>
          <p:spPr>
            <a:xfrm>
              <a:off x="3885523" y="5839105"/>
              <a:ext cx="1147080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6789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61" name="正方形/長方形 860"/>
            <p:cNvSpPr/>
            <p:nvPr/>
          </p:nvSpPr>
          <p:spPr>
            <a:xfrm>
              <a:off x="5248613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63" name="正方形/長方形 862"/>
            <p:cNvSpPr/>
            <p:nvPr/>
          </p:nvSpPr>
          <p:spPr>
            <a:xfrm>
              <a:off x="5523908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65" name="正方形/長方形 864"/>
            <p:cNvSpPr/>
            <p:nvPr/>
          </p:nvSpPr>
          <p:spPr>
            <a:xfrm>
              <a:off x="5818623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70" name="正方形/長方形 869"/>
            <p:cNvSpPr/>
            <p:nvPr/>
          </p:nvSpPr>
          <p:spPr>
            <a:xfrm>
              <a:off x="610294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79" name="正方形/長方形 878"/>
            <p:cNvSpPr/>
            <p:nvPr/>
          </p:nvSpPr>
          <p:spPr>
            <a:xfrm>
              <a:off x="638813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80" name="グループ化 879"/>
          <p:cNvGrpSpPr/>
          <p:nvPr/>
        </p:nvGrpSpPr>
        <p:grpSpPr>
          <a:xfrm>
            <a:off x="7103822" y="8896852"/>
            <a:ext cx="1562311" cy="369332"/>
            <a:chOff x="7103822" y="5839204"/>
            <a:chExt cx="1562311" cy="369332"/>
          </a:xfrm>
        </p:grpSpPr>
        <p:sp>
          <p:nvSpPr>
            <p:cNvPr id="881" name="正方形/長方形 880"/>
            <p:cNvSpPr/>
            <p:nvPr/>
          </p:nvSpPr>
          <p:spPr>
            <a:xfrm>
              <a:off x="710382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82" name="正方形/長方形 881"/>
            <p:cNvSpPr/>
            <p:nvPr/>
          </p:nvSpPr>
          <p:spPr>
            <a:xfrm>
              <a:off x="737948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83" name="正方形/長方形 882"/>
            <p:cNvSpPr/>
            <p:nvPr/>
          </p:nvSpPr>
          <p:spPr>
            <a:xfrm>
              <a:off x="766430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18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84" name="正方形/長方形 883"/>
            <p:cNvSpPr/>
            <p:nvPr/>
          </p:nvSpPr>
          <p:spPr>
            <a:xfrm>
              <a:off x="794949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85" name="正方形/長方形 884"/>
            <p:cNvSpPr/>
            <p:nvPr/>
          </p:nvSpPr>
          <p:spPr>
            <a:xfrm>
              <a:off x="8243341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86" name="グループ化 885"/>
          <p:cNvGrpSpPr/>
          <p:nvPr/>
        </p:nvGrpSpPr>
        <p:grpSpPr>
          <a:xfrm>
            <a:off x="3895048" y="10914904"/>
            <a:ext cx="2925401" cy="369431"/>
            <a:chOff x="3885523" y="5839105"/>
            <a:chExt cx="2925401" cy="369431"/>
          </a:xfrm>
        </p:grpSpPr>
        <p:sp>
          <p:nvSpPr>
            <p:cNvPr id="887" name="正方形/長方形 886"/>
            <p:cNvSpPr/>
            <p:nvPr/>
          </p:nvSpPr>
          <p:spPr>
            <a:xfrm>
              <a:off x="4953898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88" name="正方形/長方形 887"/>
            <p:cNvSpPr/>
            <p:nvPr/>
          </p:nvSpPr>
          <p:spPr>
            <a:xfrm>
              <a:off x="3885523" y="5839105"/>
              <a:ext cx="1147080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6789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89" name="正方形/長方形 888"/>
            <p:cNvSpPr/>
            <p:nvPr/>
          </p:nvSpPr>
          <p:spPr>
            <a:xfrm>
              <a:off x="5248613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0" name="正方形/長方形 889"/>
            <p:cNvSpPr/>
            <p:nvPr/>
          </p:nvSpPr>
          <p:spPr>
            <a:xfrm>
              <a:off x="5523908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1" name="正方形/長方形 890"/>
            <p:cNvSpPr/>
            <p:nvPr/>
          </p:nvSpPr>
          <p:spPr>
            <a:xfrm>
              <a:off x="5818623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2" name="正方形/長方形 891"/>
            <p:cNvSpPr/>
            <p:nvPr/>
          </p:nvSpPr>
          <p:spPr>
            <a:xfrm>
              <a:off x="610294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3" name="正方形/長方形 892"/>
            <p:cNvSpPr/>
            <p:nvPr/>
          </p:nvSpPr>
          <p:spPr>
            <a:xfrm>
              <a:off x="638813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94" name="グループ化 893"/>
          <p:cNvGrpSpPr/>
          <p:nvPr/>
        </p:nvGrpSpPr>
        <p:grpSpPr>
          <a:xfrm>
            <a:off x="7103822" y="10915003"/>
            <a:ext cx="1562311" cy="369332"/>
            <a:chOff x="7103822" y="5839204"/>
            <a:chExt cx="1562311" cy="369332"/>
          </a:xfrm>
        </p:grpSpPr>
        <p:sp>
          <p:nvSpPr>
            <p:cNvPr id="895" name="正方形/長方形 894"/>
            <p:cNvSpPr/>
            <p:nvPr/>
          </p:nvSpPr>
          <p:spPr>
            <a:xfrm>
              <a:off x="710382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6" name="正方形/長方形 895"/>
            <p:cNvSpPr/>
            <p:nvPr/>
          </p:nvSpPr>
          <p:spPr>
            <a:xfrm>
              <a:off x="737948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7" name="正方形/長方形 896"/>
            <p:cNvSpPr/>
            <p:nvPr/>
          </p:nvSpPr>
          <p:spPr>
            <a:xfrm>
              <a:off x="766430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18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8" name="正方形/長方形 897"/>
            <p:cNvSpPr/>
            <p:nvPr/>
          </p:nvSpPr>
          <p:spPr>
            <a:xfrm>
              <a:off x="794949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99" name="正方形/長方形 898"/>
            <p:cNvSpPr/>
            <p:nvPr/>
          </p:nvSpPr>
          <p:spPr>
            <a:xfrm>
              <a:off x="8243341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718" name="直線コネクタ 717"/>
          <p:cNvCxnSpPr/>
          <p:nvPr/>
        </p:nvCxnSpPr>
        <p:spPr>
          <a:xfrm>
            <a:off x="4749486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直線コネクタ 718"/>
          <p:cNvCxnSpPr/>
          <p:nvPr/>
        </p:nvCxnSpPr>
        <p:spPr>
          <a:xfrm>
            <a:off x="5327021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直線コネクタ 719"/>
          <p:cNvCxnSpPr/>
          <p:nvPr/>
        </p:nvCxnSpPr>
        <p:spPr>
          <a:xfrm>
            <a:off x="5035236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直線コネクタ 720"/>
          <p:cNvCxnSpPr/>
          <p:nvPr/>
        </p:nvCxnSpPr>
        <p:spPr>
          <a:xfrm>
            <a:off x="5606736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直線コネクタ 721"/>
          <p:cNvCxnSpPr/>
          <p:nvPr/>
        </p:nvCxnSpPr>
        <p:spPr>
          <a:xfrm>
            <a:off x="5896609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グループ化 116"/>
          <p:cNvGrpSpPr/>
          <p:nvPr/>
        </p:nvGrpSpPr>
        <p:grpSpPr>
          <a:xfrm>
            <a:off x="4474712" y="12923186"/>
            <a:ext cx="1776228" cy="370190"/>
            <a:chOff x="4465187" y="12885086"/>
            <a:chExt cx="1776228" cy="370190"/>
          </a:xfrm>
        </p:grpSpPr>
        <p:sp>
          <p:nvSpPr>
            <p:cNvPr id="951" name="正方形/長方形 950"/>
            <p:cNvSpPr/>
            <p:nvPr/>
          </p:nvSpPr>
          <p:spPr>
            <a:xfrm>
              <a:off x="4465187" y="12885944"/>
              <a:ext cx="582119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cap="none" spc="0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52" name="正方形/長方形 951"/>
            <p:cNvSpPr/>
            <p:nvPr/>
          </p:nvSpPr>
          <p:spPr>
            <a:xfrm>
              <a:off x="4953898" y="12885086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53" name="正方形/長方形 952"/>
            <p:cNvSpPr/>
            <p:nvPr/>
          </p:nvSpPr>
          <p:spPr>
            <a:xfrm>
              <a:off x="5248613" y="12885086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54" name="正方形/長方形 953"/>
            <p:cNvSpPr/>
            <p:nvPr/>
          </p:nvSpPr>
          <p:spPr>
            <a:xfrm>
              <a:off x="5523908" y="12885086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55" name="正方形/長方形 954"/>
            <p:cNvSpPr/>
            <p:nvPr/>
          </p:nvSpPr>
          <p:spPr>
            <a:xfrm>
              <a:off x="5818623" y="12885086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7103822" y="12924865"/>
            <a:ext cx="1562311" cy="369332"/>
            <a:chOff x="7103822" y="12886765"/>
            <a:chExt cx="1562311" cy="369332"/>
          </a:xfrm>
        </p:grpSpPr>
        <p:sp>
          <p:nvSpPr>
            <p:cNvPr id="957" name="正方形/長方形 956"/>
            <p:cNvSpPr/>
            <p:nvPr/>
          </p:nvSpPr>
          <p:spPr>
            <a:xfrm>
              <a:off x="7103822" y="12886765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58" name="正方形/長方形 957"/>
            <p:cNvSpPr/>
            <p:nvPr/>
          </p:nvSpPr>
          <p:spPr>
            <a:xfrm>
              <a:off x="7379487" y="12886765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59" name="正方形/長方形 958"/>
            <p:cNvSpPr/>
            <p:nvPr/>
          </p:nvSpPr>
          <p:spPr>
            <a:xfrm>
              <a:off x="7664307" y="12886765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18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60" name="正方形/長方形 959"/>
            <p:cNvSpPr/>
            <p:nvPr/>
          </p:nvSpPr>
          <p:spPr>
            <a:xfrm>
              <a:off x="7949497" y="12886765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61" name="正方形/長方形 960"/>
            <p:cNvSpPr/>
            <p:nvPr/>
          </p:nvSpPr>
          <p:spPr>
            <a:xfrm>
              <a:off x="8243341" y="12886765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38" name="正方形/長方形 937"/>
          <p:cNvSpPr/>
          <p:nvPr/>
        </p:nvSpPr>
        <p:spPr>
          <a:xfrm>
            <a:off x="3403406" y="1927318"/>
            <a:ext cx="3884398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5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（画面表示範囲：天井</a:t>
            </a:r>
            <a:r>
              <a:rPr lang="en-US" altLang="ja-JP" sz="15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113cm</a:t>
            </a:r>
            <a:r>
              <a:rPr lang="ja-JP" altLang="en-US" sz="15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</a:t>
            </a:r>
            <a:r>
              <a:rPr lang="en-US" altLang="ja-JP" sz="15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L540×H335</a:t>
            </a:r>
            <a:r>
              <a:rPr lang="ja-JP" altLang="en-US" sz="15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ja-JP" altLang="en-US" sz="1500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0044" y="645199"/>
            <a:ext cx="922315" cy="2153244"/>
            <a:chOff x="300044" y="607099"/>
            <a:chExt cx="922315" cy="2153244"/>
          </a:xfrm>
        </p:grpSpPr>
        <p:sp>
          <p:nvSpPr>
            <p:cNvPr id="940" name="角丸四角形 939"/>
            <p:cNvSpPr/>
            <p:nvPr/>
          </p:nvSpPr>
          <p:spPr>
            <a:xfrm>
              <a:off x="412991" y="684489"/>
              <a:ext cx="700015" cy="400954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1" name="正方形/長方形 940"/>
            <p:cNvSpPr/>
            <p:nvPr/>
          </p:nvSpPr>
          <p:spPr>
            <a:xfrm>
              <a:off x="347775" y="651013"/>
              <a:ext cx="822605" cy="4770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ja-JP" altLang="en-US" sz="1400" b="1" dirty="0" smtClean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司会台</a:t>
              </a:r>
              <a:endParaRPr lang="en-US" altLang="ja-JP" sz="1400" b="1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1400" b="1" dirty="0" smtClean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操作</a:t>
              </a:r>
              <a:r>
                <a:rPr lang="ja-JP" altLang="en-US" sz="1400" b="1" dirty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卓</a:t>
              </a:r>
              <a:endParaRPr lang="ja-JP" altLang="en-US" sz="1400" b="1" cap="none" spc="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942" name="図 9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7949" y="1530430"/>
              <a:ext cx="287676" cy="402602"/>
            </a:xfrm>
            <a:prstGeom prst="rect">
              <a:avLst/>
            </a:prstGeom>
          </p:spPr>
        </p:pic>
        <p:pic>
          <p:nvPicPr>
            <p:cNvPr id="943" name="図 9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0523" y="1523882"/>
              <a:ext cx="349899" cy="357540"/>
            </a:xfrm>
            <a:prstGeom prst="rect">
              <a:avLst/>
            </a:prstGeom>
          </p:spPr>
        </p:pic>
        <p:pic>
          <p:nvPicPr>
            <p:cNvPr id="944" name="図 94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4966" y="1144960"/>
              <a:ext cx="357669" cy="355467"/>
            </a:xfrm>
            <a:prstGeom prst="rect">
              <a:avLst/>
            </a:prstGeom>
          </p:spPr>
        </p:pic>
        <p:pic>
          <p:nvPicPr>
            <p:cNvPr id="945" name="図 94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3114" y="1133068"/>
              <a:ext cx="349642" cy="356634"/>
            </a:xfrm>
            <a:prstGeom prst="rect">
              <a:avLst/>
            </a:prstGeom>
          </p:spPr>
        </p:pic>
        <p:pic>
          <p:nvPicPr>
            <p:cNvPr id="946" name="図 94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340" y="1920755"/>
              <a:ext cx="467979" cy="369350"/>
            </a:xfrm>
            <a:prstGeom prst="rect">
              <a:avLst/>
            </a:prstGeom>
          </p:spPr>
        </p:pic>
        <p:pic>
          <p:nvPicPr>
            <p:cNvPr id="947" name="図 94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22631">
              <a:off x="862593" y="2304624"/>
              <a:ext cx="316180" cy="316180"/>
            </a:xfrm>
            <a:prstGeom prst="rect">
              <a:avLst/>
            </a:prstGeom>
          </p:spPr>
        </p:pic>
        <p:pic>
          <p:nvPicPr>
            <p:cNvPr id="948" name="図 94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3423" y="2318680"/>
              <a:ext cx="439712" cy="357086"/>
            </a:xfrm>
            <a:prstGeom prst="rect">
              <a:avLst/>
            </a:prstGeom>
          </p:spPr>
        </p:pic>
        <p:pic>
          <p:nvPicPr>
            <p:cNvPr id="949" name="図 9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4916306">
              <a:off x="855639" y="2000332"/>
              <a:ext cx="368025" cy="297695"/>
            </a:xfrm>
            <a:prstGeom prst="rect">
              <a:avLst/>
            </a:prstGeom>
          </p:spPr>
        </p:pic>
        <p:sp>
          <p:nvSpPr>
            <p:cNvPr id="128" name="角丸四角形 127"/>
            <p:cNvSpPr/>
            <p:nvPr/>
          </p:nvSpPr>
          <p:spPr>
            <a:xfrm>
              <a:off x="300044" y="607099"/>
              <a:ext cx="922315" cy="2153244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6" name="正方形/長方形 955"/>
          <p:cNvSpPr/>
          <p:nvPr/>
        </p:nvSpPr>
        <p:spPr>
          <a:xfrm>
            <a:off x="2045560" y="12936911"/>
            <a:ext cx="141589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b="1" cap="none" spc="0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12345</a:t>
            </a:r>
            <a:endParaRPr lang="ja-JP" altLang="en-US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69340" y="894440"/>
            <a:ext cx="383810" cy="267162"/>
            <a:chOff x="1997915" y="1132389"/>
            <a:chExt cx="383810" cy="267162"/>
          </a:xfrm>
        </p:grpSpPr>
        <p:cxnSp>
          <p:nvCxnSpPr>
            <p:cNvPr id="716" name="直線矢印コネクタ 715"/>
            <p:cNvCxnSpPr/>
            <p:nvPr/>
          </p:nvCxnSpPr>
          <p:spPr>
            <a:xfrm>
              <a:off x="2014931" y="1399551"/>
              <a:ext cx="342187" cy="0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" name="テキスト ボックス 716"/>
            <p:cNvSpPr txBox="1"/>
            <p:nvPr/>
          </p:nvSpPr>
          <p:spPr>
            <a:xfrm>
              <a:off x="1997915" y="1132389"/>
              <a:ext cx="383810" cy="2650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64</a:t>
              </a:r>
            </a:p>
          </p:txBody>
        </p:sp>
      </p:grpSp>
      <p:grpSp>
        <p:nvGrpSpPr>
          <p:cNvPr id="723" name="グループ化 722"/>
          <p:cNvGrpSpPr/>
          <p:nvPr/>
        </p:nvGrpSpPr>
        <p:grpSpPr>
          <a:xfrm>
            <a:off x="7103822" y="6876827"/>
            <a:ext cx="1562311" cy="369332"/>
            <a:chOff x="7103822" y="5839204"/>
            <a:chExt cx="1562311" cy="369332"/>
          </a:xfrm>
        </p:grpSpPr>
        <p:sp>
          <p:nvSpPr>
            <p:cNvPr id="724" name="正方形/長方形 723"/>
            <p:cNvSpPr/>
            <p:nvPr/>
          </p:nvSpPr>
          <p:spPr>
            <a:xfrm>
              <a:off x="7103822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25" name="正方形/長方形 724"/>
            <p:cNvSpPr/>
            <p:nvPr/>
          </p:nvSpPr>
          <p:spPr>
            <a:xfrm>
              <a:off x="737948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26" name="正方形/長方形 725"/>
            <p:cNvSpPr/>
            <p:nvPr/>
          </p:nvSpPr>
          <p:spPr>
            <a:xfrm>
              <a:off x="766430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18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27" name="正方形/長方形 726"/>
            <p:cNvSpPr/>
            <p:nvPr/>
          </p:nvSpPr>
          <p:spPr>
            <a:xfrm>
              <a:off x="7949497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19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28" name="正方形/長方形 727"/>
            <p:cNvSpPr/>
            <p:nvPr/>
          </p:nvSpPr>
          <p:spPr>
            <a:xfrm>
              <a:off x="8243341" y="5839204"/>
              <a:ext cx="422792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lang="ja-JP" altLang="en-US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47" name="グループ化 746"/>
          <p:cNvGrpSpPr/>
          <p:nvPr/>
        </p:nvGrpSpPr>
        <p:grpSpPr>
          <a:xfrm>
            <a:off x="288451" y="4756988"/>
            <a:ext cx="2132916" cy="1291386"/>
            <a:chOff x="364651" y="4718888"/>
            <a:chExt cx="2132916" cy="1291386"/>
          </a:xfrm>
        </p:grpSpPr>
        <p:grpSp>
          <p:nvGrpSpPr>
            <p:cNvPr id="752" name="グループ化 751"/>
            <p:cNvGrpSpPr/>
            <p:nvPr/>
          </p:nvGrpSpPr>
          <p:grpSpPr>
            <a:xfrm rot="7433315">
              <a:off x="785416" y="4298123"/>
              <a:ext cx="1291386" cy="2132916"/>
              <a:chOff x="1731346" y="1676625"/>
              <a:chExt cx="1178850" cy="1947046"/>
            </a:xfrm>
          </p:grpSpPr>
          <p:sp>
            <p:nvSpPr>
              <p:cNvPr id="754" name="円 753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5" name="円 754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163320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53" name="直線コネクタ 752"/>
            <p:cNvCxnSpPr/>
            <p:nvPr/>
          </p:nvCxnSpPr>
          <p:spPr>
            <a:xfrm>
              <a:off x="1020530" y="4919206"/>
              <a:ext cx="833402" cy="848159"/>
            </a:xfrm>
            <a:prstGeom prst="line">
              <a:avLst/>
            </a:prstGeom>
            <a:ln w="57150" cmpd="dbl">
              <a:solidFill>
                <a:schemeClr val="tx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6" name="グループ化 755"/>
          <p:cNvGrpSpPr/>
          <p:nvPr/>
        </p:nvGrpSpPr>
        <p:grpSpPr>
          <a:xfrm>
            <a:off x="8505958" y="4147494"/>
            <a:ext cx="1267985" cy="2094266"/>
            <a:chOff x="8582158" y="4099869"/>
            <a:chExt cx="1267985" cy="2094266"/>
          </a:xfrm>
        </p:grpSpPr>
        <p:grpSp>
          <p:nvGrpSpPr>
            <p:cNvPr id="760" name="グループ化 759"/>
            <p:cNvGrpSpPr/>
            <p:nvPr/>
          </p:nvGrpSpPr>
          <p:grpSpPr>
            <a:xfrm rot="20920761">
              <a:off x="8582158" y="4099869"/>
              <a:ext cx="1267985" cy="2094266"/>
              <a:chOff x="1731346" y="1676625"/>
              <a:chExt cx="1178850" cy="1947046"/>
            </a:xfrm>
          </p:grpSpPr>
          <p:sp>
            <p:nvSpPr>
              <p:cNvPr id="773" name="円 772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4" name="円 783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65" name="直線コネクタ 764"/>
            <p:cNvCxnSpPr/>
            <p:nvPr/>
          </p:nvCxnSpPr>
          <p:spPr>
            <a:xfrm>
              <a:off x="9197526" y="4541973"/>
              <a:ext cx="1563" cy="1245130"/>
            </a:xfrm>
            <a:prstGeom prst="line">
              <a:avLst/>
            </a:prstGeom>
            <a:ln w="57150" cmpd="dbl">
              <a:solidFill>
                <a:schemeClr val="tx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3" name="グループ化 742"/>
          <p:cNvGrpSpPr/>
          <p:nvPr/>
        </p:nvGrpSpPr>
        <p:grpSpPr>
          <a:xfrm>
            <a:off x="1655146" y="1714725"/>
            <a:ext cx="1178850" cy="1947046"/>
            <a:chOff x="1731346" y="1676625"/>
            <a:chExt cx="1178850" cy="1947046"/>
          </a:xfrm>
        </p:grpSpPr>
        <p:sp>
          <p:nvSpPr>
            <p:cNvPr id="744" name="円 743"/>
            <p:cNvSpPr/>
            <p:nvPr/>
          </p:nvSpPr>
          <p:spPr>
            <a:xfrm rot="6082055">
              <a:off x="1731346" y="2639659"/>
              <a:ext cx="984012" cy="984012"/>
            </a:xfrm>
            <a:prstGeom prst="pie">
              <a:avLst>
                <a:gd name="adj1" fmla="val 10805846"/>
                <a:gd name="adj2" fmla="val 16200000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45" name="円 744"/>
            <p:cNvSpPr/>
            <p:nvPr/>
          </p:nvSpPr>
          <p:spPr>
            <a:xfrm rot="6226120">
              <a:off x="1926184" y="1676625"/>
              <a:ext cx="984012" cy="984012"/>
            </a:xfrm>
            <a:prstGeom prst="pie">
              <a:avLst>
                <a:gd name="adj1" fmla="val 16163320"/>
                <a:gd name="adj2" fmla="val 21457401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2" name="グループ化 791"/>
          <p:cNvGrpSpPr/>
          <p:nvPr/>
        </p:nvGrpSpPr>
        <p:grpSpPr>
          <a:xfrm rot="10800000">
            <a:off x="687495" y="2980542"/>
            <a:ext cx="1195634" cy="1974767"/>
            <a:chOff x="8582158" y="4099869"/>
            <a:chExt cx="1267985" cy="2094266"/>
          </a:xfrm>
        </p:grpSpPr>
        <p:grpSp>
          <p:nvGrpSpPr>
            <p:cNvPr id="801" name="グループ化 800"/>
            <p:cNvGrpSpPr/>
            <p:nvPr/>
          </p:nvGrpSpPr>
          <p:grpSpPr>
            <a:xfrm rot="20920761">
              <a:off x="8582158" y="4099869"/>
              <a:ext cx="1267985" cy="2094266"/>
              <a:chOff x="1731346" y="1676625"/>
              <a:chExt cx="1178850" cy="1947046"/>
            </a:xfrm>
          </p:grpSpPr>
          <p:sp>
            <p:nvSpPr>
              <p:cNvPr id="808" name="円 807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2" name="円 811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2" name="直線コネクタ 801"/>
            <p:cNvCxnSpPr/>
            <p:nvPr/>
          </p:nvCxnSpPr>
          <p:spPr>
            <a:xfrm>
              <a:off x="9197526" y="4541973"/>
              <a:ext cx="1563" cy="1245130"/>
            </a:xfrm>
            <a:prstGeom prst="line">
              <a:avLst/>
            </a:prstGeom>
            <a:ln w="57150" cmpd="dbl">
              <a:solidFill>
                <a:schemeClr val="tx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4" name="グループ化 823"/>
          <p:cNvGrpSpPr/>
          <p:nvPr/>
        </p:nvGrpSpPr>
        <p:grpSpPr>
          <a:xfrm>
            <a:off x="6188070" y="13257255"/>
            <a:ext cx="2141695" cy="1296701"/>
            <a:chOff x="6264270" y="13223918"/>
            <a:chExt cx="2141695" cy="1296701"/>
          </a:xfrm>
        </p:grpSpPr>
        <p:cxnSp>
          <p:nvCxnSpPr>
            <p:cNvPr id="835" name="直線コネクタ 834"/>
            <p:cNvCxnSpPr/>
            <p:nvPr/>
          </p:nvCxnSpPr>
          <p:spPr>
            <a:xfrm>
              <a:off x="6506209" y="13851068"/>
              <a:ext cx="1541512" cy="0"/>
            </a:xfrm>
            <a:prstGeom prst="line">
              <a:avLst/>
            </a:prstGeom>
            <a:ln w="57150" cap="flat" cmpd="dbl">
              <a:solidFill>
                <a:schemeClr val="tx1">
                  <a:alpha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6" name="グループ化 865"/>
            <p:cNvGrpSpPr/>
            <p:nvPr/>
          </p:nvGrpSpPr>
          <p:grpSpPr>
            <a:xfrm rot="4722096">
              <a:off x="6686767" y="12801421"/>
              <a:ext cx="1296701" cy="2141695"/>
              <a:chOff x="1731346" y="1676625"/>
              <a:chExt cx="1178850" cy="1947046"/>
            </a:xfrm>
          </p:grpSpPr>
          <p:sp>
            <p:nvSpPr>
              <p:cNvPr id="867" name="円 866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8" name="円 867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69" name="グループ化 868"/>
          <p:cNvGrpSpPr/>
          <p:nvPr/>
        </p:nvGrpSpPr>
        <p:grpSpPr>
          <a:xfrm>
            <a:off x="2302617" y="13258451"/>
            <a:ext cx="2141695" cy="1296701"/>
            <a:chOff x="2376965" y="13223080"/>
            <a:chExt cx="2141695" cy="1296701"/>
          </a:xfrm>
        </p:grpSpPr>
        <p:cxnSp>
          <p:nvCxnSpPr>
            <p:cNvPr id="871" name="直線コネクタ 870"/>
            <p:cNvCxnSpPr/>
            <p:nvPr/>
          </p:nvCxnSpPr>
          <p:spPr>
            <a:xfrm>
              <a:off x="2653426" y="13851068"/>
              <a:ext cx="1541512" cy="0"/>
            </a:xfrm>
            <a:prstGeom prst="line">
              <a:avLst/>
            </a:prstGeom>
            <a:ln w="57150" cap="flat" cmpd="dbl">
              <a:solidFill>
                <a:schemeClr val="tx1">
                  <a:alpha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2" name="グループ化 871"/>
            <p:cNvGrpSpPr/>
            <p:nvPr/>
          </p:nvGrpSpPr>
          <p:grpSpPr>
            <a:xfrm rot="4722096">
              <a:off x="2799462" y="12800583"/>
              <a:ext cx="1296701" cy="2141695"/>
              <a:chOff x="1731346" y="1676625"/>
              <a:chExt cx="1178850" cy="1947046"/>
            </a:xfrm>
          </p:grpSpPr>
          <p:sp>
            <p:nvSpPr>
              <p:cNvPr id="873" name="円 872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4" name="円 873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グループ化 11"/>
          <p:cNvGrpSpPr/>
          <p:nvPr/>
        </p:nvGrpSpPr>
        <p:grpSpPr>
          <a:xfrm>
            <a:off x="3313522" y="14444872"/>
            <a:ext cx="627220" cy="477054"/>
            <a:chOff x="3313522" y="14406772"/>
            <a:chExt cx="627220" cy="477054"/>
          </a:xfrm>
        </p:grpSpPr>
        <p:cxnSp>
          <p:nvCxnSpPr>
            <p:cNvPr id="28" name="直線矢印コネクタ 27"/>
            <p:cNvCxnSpPr/>
            <p:nvPr/>
          </p:nvCxnSpPr>
          <p:spPr>
            <a:xfrm>
              <a:off x="3906141" y="14439080"/>
              <a:ext cx="0" cy="391345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8" name="テキスト ボックス 877"/>
            <p:cNvSpPr txBox="1"/>
            <p:nvPr/>
          </p:nvSpPr>
          <p:spPr>
            <a:xfrm>
              <a:off x="3313522" y="14406772"/>
              <a:ext cx="62722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L70</a:t>
              </a:r>
            </a:p>
            <a:p>
              <a:pPr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H210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0043" y="11518468"/>
            <a:ext cx="1128503" cy="3293921"/>
            <a:chOff x="300043" y="11480368"/>
            <a:chExt cx="1128503" cy="3293921"/>
          </a:xfrm>
        </p:grpSpPr>
        <p:pic>
          <p:nvPicPr>
            <p:cNvPr id="100" name="図 9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7261" y="14383285"/>
              <a:ext cx="391972" cy="269755"/>
            </a:xfrm>
            <a:prstGeom prst="rect">
              <a:avLst/>
            </a:prstGeom>
          </p:spPr>
        </p:pic>
        <p:pic>
          <p:nvPicPr>
            <p:cNvPr id="106" name="図 10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6777" y="13836174"/>
              <a:ext cx="293344" cy="444913"/>
            </a:xfrm>
            <a:prstGeom prst="rect">
              <a:avLst/>
            </a:prstGeom>
          </p:spPr>
        </p:pic>
        <p:sp>
          <p:nvSpPr>
            <p:cNvPr id="918" name="正方形/長方形 917"/>
            <p:cNvSpPr/>
            <p:nvPr/>
          </p:nvSpPr>
          <p:spPr>
            <a:xfrm>
              <a:off x="345191" y="11501692"/>
              <a:ext cx="1002279" cy="50270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600" b="1" dirty="0" smtClean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調整室</a:t>
              </a:r>
              <a:endParaRPr lang="en-US" altLang="ja-JP" sz="1600" b="1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lang="ja-JP" altLang="en-US" sz="1600" b="1" dirty="0" smtClean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設備一覧</a:t>
              </a:r>
              <a:endParaRPr lang="en-US" altLang="ja-JP" sz="1600" b="1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920" name="図 9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9098" y="12481426"/>
              <a:ext cx="366836" cy="374847"/>
            </a:xfrm>
            <a:prstGeom prst="rect">
              <a:avLst/>
            </a:prstGeom>
          </p:spPr>
        </p:pic>
        <p:pic>
          <p:nvPicPr>
            <p:cNvPr id="921" name="図 9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4016" y="12005647"/>
              <a:ext cx="374983" cy="372674"/>
            </a:xfrm>
            <a:prstGeom prst="rect">
              <a:avLst/>
            </a:prstGeom>
          </p:spPr>
        </p:pic>
        <p:pic>
          <p:nvPicPr>
            <p:cNvPr id="922" name="図 92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7888" y="11993754"/>
              <a:ext cx="366567" cy="373897"/>
            </a:xfrm>
            <a:prstGeom prst="rect">
              <a:avLst/>
            </a:prstGeom>
          </p:spPr>
        </p:pic>
        <p:pic>
          <p:nvPicPr>
            <p:cNvPr id="923" name="図 9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9447" y="12944353"/>
              <a:ext cx="465255" cy="367200"/>
            </a:xfrm>
            <a:prstGeom prst="rect">
              <a:avLst/>
            </a:prstGeom>
          </p:spPr>
        </p:pic>
        <p:pic>
          <p:nvPicPr>
            <p:cNvPr id="925" name="図 92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2155" y="13397402"/>
              <a:ext cx="437153" cy="355008"/>
            </a:xfrm>
            <a:prstGeom prst="rect">
              <a:avLst/>
            </a:prstGeom>
          </p:spPr>
        </p:pic>
        <p:sp>
          <p:nvSpPr>
            <p:cNvPr id="939" name="角丸四角形 938"/>
            <p:cNvSpPr/>
            <p:nvPr/>
          </p:nvSpPr>
          <p:spPr>
            <a:xfrm>
              <a:off x="300043" y="11480368"/>
              <a:ext cx="1060291" cy="329392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" name="グループ化 46"/>
            <p:cNvGrpSpPr/>
            <p:nvPr/>
          </p:nvGrpSpPr>
          <p:grpSpPr>
            <a:xfrm>
              <a:off x="828438" y="12466735"/>
              <a:ext cx="506320" cy="629805"/>
              <a:chOff x="333153" y="14356903"/>
              <a:chExt cx="506320" cy="629805"/>
            </a:xfrm>
          </p:grpSpPr>
          <p:pic>
            <p:nvPicPr>
              <p:cNvPr id="919" name="図 91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39552" y="14356903"/>
                <a:ext cx="301602" cy="422091"/>
              </a:xfrm>
              <a:prstGeom prst="rect">
                <a:avLst/>
              </a:prstGeom>
            </p:spPr>
          </p:pic>
          <p:sp>
            <p:nvSpPr>
              <p:cNvPr id="45" name="正方形/長方形 44"/>
              <p:cNvSpPr/>
              <p:nvPr/>
            </p:nvSpPr>
            <p:spPr>
              <a:xfrm>
                <a:off x="333153" y="14728568"/>
                <a:ext cx="506320" cy="2581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1000" b="1" cap="none" spc="0" dirty="0" smtClean="0">
                    <a:ln w="0"/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RCA</a:t>
                </a:r>
                <a:endParaRPr lang="ja-JP" altLang="en-US" sz="1000" b="1" cap="none" spc="0" dirty="0">
                  <a:ln w="0"/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684484" y="13092480"/>
              <a:ext cx="744062" cy="543781"/>
              <a:chOff x="674959" y="13252938"/>
              <a:chExt cx="744062" cy="543781"/>
            </a:xfrm>
          </p:grpSpPr>
          <p:pic>
            <p:nvPicPr>
              <p:cNvPr id="924" name="図 923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21322631">
                <a:off x="920428" y="13252938"/>
                <a:ext cx="331485" cy="331485"/>
              </a:xfrm>
              <a:prstGeom prst="rect">
                <a:avLst/>
              </a:prstGeom>
            </p:spPr>
          </p:pic>
          <p:sp>
            <p:nvSpPr>
              <p:cNvPr id="962" name="正方形/長方形 961"/>
              <p:cNvSpPr/>
              <p:nvPr/>
            </p:nvSpPr>
            <p:spPr>
              <a:xfrm>
                <a:off x="674959" y="13550498"/>
                <a:ext cx="744062" cy="2462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1000" b="1" dirty="0" smtClean="0">
                    <a:ln w="0"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AUDIO</a:t>
                </a: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800398" y="13676518"/>
              <a:ext cx="469104" cy="593324"/>
              <a:chOff x="341849" y="13875076"/>
              <a:chExt cx="469104" cy="593324"/>
            </a:xfrm>
          </p:grpSpPr>
          <p:pic>
            <p:nvPicPr>
              <p:cNvPr id="926" name="図 9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427969" y="13911943"/>
                <a:ext cx="385838" cy="312104"/>
              </a:xfrm>
              <a:prstGeom prst="rect">
                <a:avLst/>
              </a:prstGeom>
            </p:spPr>
          </p:pic>
          <p:sp>
            <p:nvSpPr>
              <p:cNvPr id="963" name="正方形/長方形 962"/>
              <p:cNvSpPr/>
              <p:nvPr/>
            </p:nvSpPr>
            <p:spPr>
              <a:xfrm>
                <a:off x="341849" y="14206790"/>
                <a:ext cx="469104" cy="2616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dist"/>
                <a:r>
                  <a:rPr lang="ja-JP" altLang="en-US" sz="1050" b="1" dirty="0" smtClean="0">
                    <a:ln w="0"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" panose="020B0604020202020204" pitchFamily="34" charset="0"/>
                  </a:rPr>
                  <a:t>有線</a:t>
                </a:r>
                <a:endParaRPr lang="en-US" altLang="ja-JP" sz="1050" b="1" dirty="0" smtClean="0">
                  <a:ln w="0"/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778528" y="14270723"/>
              <a:ext cx="560972" cy="498708"/>
              <a:chOff x="769003" y="14383556"/>
              <a:chExt cx="560972" cy="498708"/>
            </a:xfrm>
          </p:grpSpPr>
          <p:pic>
            <p:nvPicPr>
              <p:cNvPr id="818" name="図 8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84845" y="14383556"/>
                <a:ext cx="141878" cy="284680"/>
              </a:xfrm>
              <a:prstGeom prst="rect">
                <a:avLst/>
              </a:prstGeom>
            </p:spPr>
          </p:pic>
          <p:sp>
            <p:nvSpPr>
              <p:cNvPr id="964" name="正方形/長方形 963"/>
              <p:cNvSpPr/>
              <p:nvPr/>
            </p:nvSpPr>
            <p:spPr>
              <a:xfrm>
                <a:off x="769003" y="14636043"/>
                <a:ext cx="560972" cy="2462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1000" b="1" cap="none" spc="0" dirty="0" smtClean="0">
                    <a:ln w="0"/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100V</a:t>
                </a:r>
                <a:endParaRPr lang="ja-JP" altLang="en-US" sz="1000" b="1" cap="none" spc="0" dirty="0">
                  <a:ln w="0"/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484" name="正方形/長方形 483"/>
          <p:cNvSpPr/>
          <p:nvPr/>
        </p:nvSpPr>
        <p:spPr>
          <a:xfrm>
            <a:off x="4937061" y="14270623"/>
            <a:ext cx="8002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dist"/>
            <a:r>
              <a:rPr lang="ja-JP" altLang="en-US" sz="16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調整室</a:t>
            </a:r>
            <a:endParaRPr lang="ja-JP" altLang="en-US" sz="1600" b="1" cap="none" spc="0" dirty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25" name="グループ化 124"/>
          <p:cNvGrpSpPr/>
          <p:nvPr/>
        </p:nvGrpSpPr>
        <p:grpSpPr>
          <a:xfrm>
            <a:off x="3952875" y="13844588"/>
            <a:ext cx="2724150" cy="1176337"/>
            <a:chOff x="3952875" y="13806488"/>
            <a:chExt cx="2724150" cy="1176337"/>
          </a:xfrm>
        </p:grpSpPr>
        <p:cxnSp>
          <p:nvCxnSpPr>
            <p:cNvPr id="185" name="直線コネクタ 184"/>
            <p:cNvCxnSpPr/>
            <p:nvPr/>
          </p:nvCxnSpPr>
          <p:spPr>
            <a:xfrm>
              <a:off x="3952875" y="13839825"/>
              <a:ext cx="2724150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>
              <a:off x="3957638" y="14944725"/>
              <a:ext cx="2709862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>
            <a:xfrm>
              <a:off x="6637337" y="13806488"/>
              <a:ext cx="0" cy="11763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線コネクタ 242"/>
            <p:cNvCxnSpPr/>
            <p:nvPr/>
          </p:nvCxnSpPr>
          <p:spPr>
            <a:xfrm>
              <a:off x="3993307" y="13806488"/>
              <a:ext cx="0" cy="63110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グループ化 118"/>
            <p:cNvGrpSpPr/>
            <p:nvPr/>
          </p:nvGrpSpPr>
          <p:grpSpPr>
            <a:xfrm>
              <a:off x="3960812" y="14359890"/>
              <a:ext cx="582596" cy="622935"/>
              <a:chOff x="3960812" y="14359890"/>
              <a:chExt cx="582596" cy="622935"/>
            </a:xfrm>
          </p:grpSpPr>
          <p:cxnSp>
            <p:nvCxnSpPr>
              <p:cNvPr id="245" name="直線コネクタ 244"/>
              <p:cNvCxnSpPr/>
              <p:nvPr/>
            </p:nvCxnSpPr>
            <p:spPr>
              <a:xfrm>
                <a:off x="3993307" y="14359890"/>
                <a:ext cx="0" cy="5848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3993307" y="14834392"/>
                <a:ext cx="0" cy="14843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8" name="直線コネクタ 967"/>
              <p:cNvCxnSpPr/>
              <p:nvPr/>
            </p:nvCxnSpPr>
            <p:spPr>
              <a:xfrm>
                <a:off x="4111065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直線コネクタ 968"/>
              <p:cNvCxnSpPr/>
              <p:nvPr/>
            </p:nvCxnSpPr>
            <p:spPr>
              <a:xfrm>
                <a:off x="3960812" y="14420608"/>
                <a:ext cx="582596" cy="0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0" name="直線コネクタ 969"/>
              <p:cNvCxnSpPr/>
              <p:nvPr/>
            </p:nvCxnSpPr>
            <p:spPr>
              <a:xfrm>
                <a:off x="4215878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直線コネクタ 970"/>
              <p:cNvCxnSpPr/>
              <p:nvPr/>
            </p:nvCxnSpPr>
            <p:spPr>
              <a:xfrm>
                <a:off x="4320615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2" name="直線コネクタ 971"/>
              <p:cNvCxnSpPr/>
              <p:nvPr/>
            </p:nvCxnSpPr>
            <p:spPr>
              <a:xfrm>
                <a:off x="4425428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グループ化 121"/>
          <p:cNvGrpSpPr/>
          <p:nvPr/>
        </p:nvGrpSpPr>
        <p:grpSpPr>
          <a:xfrm>
            <a:off x="4462829" y="14728507"/>
            <a:ext cx="1824100" cy="192360"/>
            <a:chOff x="4462829" y="14690407"/>
            <a:chExt cx="1824100" cy="192360"/>
          </a:xfrm>
        </p:grpSpPr>
        <p:cxnSp>
          <p:nvCxnSpPr>
            <p:cNvPr id="974" name="直線矢印コネクタ 973"/>
            <p:cNvCxnSpPr/>
            <p:nvPr/>
          </p:nvCxnSpPr>
          <p:spPr>
            <a:xfrm>
              <a:off x="4462829" y="14769035"/>
              <a:ext cx="1824100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5" name="テキスト ボックス 974"/>
            <p:cNvSpPr txBox="1"/>
            <p:nvPr/>
          </p:nvSpPr>
          <p:spPr>
            <a:xfrm>
              <a:off x="5128731" y="14690407"/>
              <a:ext cx="500213" cy="1923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315</a:t>
              </a: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6345666" y="14529728"/>
            <a:ext cx="207534" cy="382222"/>
          </a:xfrm>
          <a:prstGeom prst="rect">
            <a:avLst/>
          </a:prstGeom>
          <a:noFill/>
          <a:ln w="12700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3" name="グループ化 122"/>
          <p:cNvGrpSpPr/>
          <p:nvPr/>
        </p:nvGrpSpPr>
        <p:grpSpPr>
          <a:xfrm>
            <a:off x="4560870" y="13920850"/>
            <a:ext cx="373443" cy="1013898"/>
            <a:chOff x="4551345" y="13873224"/>
            <a:chExt cx="373443" cy="1013898"/>
          </a:xfrm>
        </p:grpSpPr>
        <p:cxnSp>
          <p:nvCxnSpPr>
            <p:cNvPr id="978" name="直線矢印コネクタ 977"/>
            <p:cNvCxnSpPr/>
            <p:nvPr/>
          </p:nvCxnSpPr>
          <p:spPr>
            <a:xfrm flipV="1">
              <a:off x="4733908" y="13873224"/>
              <a:ext cx="0" cy="1013898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9" name="テキスト ボックス 978"/>
            <p:cNvSpPr txBox="1"/>
            <p:nvPr/>
          </p:nvSpPr>
          <p:spPr>
            <a:xfrm>
              <a:off x="4551345" y="14262843"/>
              <a:ext cx="373443" cy="2650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175</a:t>
              </a: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4869929" y="13897471"/>
            <a:ext cx="1719179" cy="400110"/>
            <a:chOff x="4869929" y="13859371"/>
            <a:chExt cx="1719179" cy="400110"/>
          </a:xfrm>
        </p:grpSpPr>
        <p:sp>
          <p:nvSpPr>
            <p:cNvPr id="976" name="正方形/長方形 975"/>
            <p:cNvSpPr/>
            <p:nvPr/>
          </p:nvSpPr>
          <p:spPr>
            <a:xfrm>
              <a:off x="4883840" y="13910180"/>
              <a:ext cx="1669360" cy="309739"/>
            </a:xfrm>
            <a:prstGeom prst="rect">
              <a:avLst/>
            </a:prstGeom>
            <a:noFill/>
            <a:ln w="12700">
              <a:solidFill>
                <a:schemeClr val="tx1">
                  <a:alpha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0" name="正方形/長方形 979"/>
            <p:cNvSpPr/>
            <p:nvPr/>
          </p:nvSpPr>
          <p:spPr>
            <a:xfrm>
              <a:off x="4869929" y="13859371"/>
              <a:ext cx="1719179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ja-JP" altLang="en-US" sz="11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プロジェクター </a:t>
              </a:r>
              <a:r>
                <a:rPr lang="en-US" altLang="ja-JP" sz="11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AV</a:t>
              </a:r>
              <a:r>
                <a:rPr lang="ja-JP" altLang="en-US" sz="11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機器</a:t>
              </a:r>
              <a:endParaRPr lang="en-US" altLang="ja-JP" sz="11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200"/>
                </a:lnSpc>
              </a:pPr>
              <a:r>
                <a:rPr lang="ja-JP" altLang="en-US" sz="1100" b="1" cap="none" spc="0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照明操作卓 音響ミキサー</a:t>
              </a:r>
              <a:endParaRPr lang="ja-JP" altLang="en-US" sz="1100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14" name="正方形/長方形 713"/>
          <p:cNvSpPr/>
          <p:nvPr/>
        </p:nvSpPr>
        <p:spPr>
          <a:xfrm>
            <a:off x="8958783" y="1893184"/>
            <a:ext cx="167986" cy="929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8269156" y="1578986"/>
            <a:ext cx="833120" cy="265063"/>
            <a:chOff x="8269156" y="1540886"/>
            <a:chExt cx="833120" cy="265063"/>
          </a:xfrm>
        </p:grpSpPr>
        <p:cxnSp>
          <p:nvCxnSpPr>
            <p:cNvPr id="766" name="直線矢印コネクタ 765"/>
            <p:cNvCxnSpPr/>
            <p:nvPr/>
          </p:nvCxnSpPr>
          <p:spPr>
            <a:xfrm>
              <a:off x="8269156" y="1655241"/>
              <a:ext cx="833120" cy="0"/>
            </a:xfrm>
            <a:prstGeom prst="straightConnector1">
              <a:avLst/>
            </a:prstGeom>
            <a:ln w="19050">
              <a:solidFill>
                <a:srgbClr val="000000">
                  <a:alpha val="50000"/>
                </a:srgb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7" name="テキスト ボックス 766"/>
            <p:cNvSpPr txBox="1"/>
            <p:nvPr/>
          </p:nvSpPr>
          <p:spPr>
            <a:xfrm>
              <a:off x="8491466" y="1540886"/>
              <a:ext cx="383810" cy="2650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130</a:t>
              </a:r>
            </a:p>
          </p:txBody>
        </p:sp>
      </p:grpSp>
      <p:sp>
        <p:nvSpPr>
          <p:cNvPr id="746" name="円 745"/>
          <p:cNvSpPr/>
          <p:nvPr/>
        </p:nvSpPr>
        <p:spPr>
          <a:xfrm rot="15669423">
            <a:off x="8013367" y="2671741"/>
            <a:ext cx="984012" cy="984012"/>
          </a:xfrm>
          <a:prstGeom prst="pie">
            <a:avLst>
              <a:gd name="adj1" fmla="val 16163320"/>
              <a:gd name="adj2" fmla="val 21457401"/>
            </a:avLst>
          </a:prstGeom>
          <a:noFill/>
          <a:ln w="190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22233" y="1052513"/>
            <a:ext cx="1928419" cy="4215328"/>
            <a:chOff x="622233" y="1052513"/>
            <a:chExt cx="1928419" cy="4215328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622233" y="1052513"/>
              <a:ext cx="1928419" cy="4215328"/>
              <a:chOff x="622233" y="1052513"/>
              <a:chExt cx="1928419" cy="4215328"/>
            </a:xfrm>
          </p:grpSpPr>
          <p:sp>
            <p:nvSpPr>
              <p:cNvPr id="761" name="楕円 760"/>
              <p:cNvSpPr/>
              <p:nvPr/>
            </p:nvSpPr>
            <p:spPr>
              <a:xfrm>
                <a:off x="1736408" y="1800472"/>
                <a:ext cx="176766" cy="17676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" name="グループ化 19"/>
              <p:cNvGrpSpPr/>
              <p:nvPr/>
            </p:nvGrpSpPr>
            <p:grpSpPr>
              <a:xfrm>
                <a:off x="622233" y="1052513"/>
                <a:ext cx="1928419" cy="4215328"/>
                <a:chOff x="622233" y="1052513"/>
                <a:chExt cx="1928419" cy="4215328"/>
              </a:xfrm>
            </p:grpSpPr>
            <p:cxnSp>
              <p:nvCxnSpPr>
                <p:cNvPr id="22" name="直線コネクタ 21"/>
                <p:cNvCxnSpPr/>
                <p:nvPr/>
              </p:nvCxnSpPr>
              <p:spPr>
                <a:xfrm flipH="1">
                  <a:off x="2332465" y="1052513"/>
                  <a:ext cx="218187" cy="1166812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" name="グループ化 3"/>
                <p:cNvGrpSpPr/>
                <p:nvPr/>
              </p:nvGrpSpPr>
              <p:grpSpPr>
                <a:xfrm>
                  <a:off x="622233" y="3162300"/>
                  <a:ext cx="1524919" cy="2105541"/>
                  <a:chOff x="698433" y="3124200"/>
                  <a:chExt cx="1524919" cy="2105541"/>
                </a:xfrm>
              </p:grpSpPr>
              <p:cxnSp>
                <p:nvCxnSpPr>
                  <p:cNvPr id="42" name="直線コネクタ 41"/>
                  <p:cNvCxnSpPr/>
                  <p:nvPr/>
                </p:nvCxnSpPr>
                <p:spPr>
                  <a:xfrm flipH="1">
                    <a:off x="1952626" y="3124200"/>
                    <a:ext cx="270726" cy="1447800"/>
                  </a:xfrm>
                  <a:prstGeom prst="line">
                    <a:avLst/>
                  </a:prstGeom>
                  <a:ln w="762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/>
                  <p:cNvCxnSpPr/>
                  <p:nvPr/>
                </p:nvCxnSpPr>
                <p:spPr>
                  <a:xfrm>
                    <a:off x="1352550" y="4552950"/>
                    <a:ext cx="628651" cy="0"/>
                  </a:xfrm>
                  <a:prstGeom prst="line">
                    <a:avLst/>
                  </a:prstGeom>
                  <a:ln w="762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/>
                  <p:cNvCxnSpPr/>
                  <p:nvPr/>
                </p:nvCxnSpPr>
                <p:spPr>
                  <a:xfrm flipV="1">
                    <a:off x="698433" y="4543425"/>
                    <a:ext cx="698547" cy="686316"/>
                  </a:xfrm>
                  <a:prstGeom prst="line">
                    <a:avLst/>
                  </a:prstGeom>
                  <a:ln w="762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楕円 16"/>
                <p:cNvSpPr/>
                <p:nvPr/>
              </p:nvSpPr>
              <p:spPr>
                <a:xfrm>
                  <a:off x="1660208" y="4238517"/>
                  <a:ext cx="176766" cy="17676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31" name="直線コネクタ 730"/>
                <p:cNvCxnSpPr/>
                <p:nvPr/>
              </p:nvCxnSpPr>
              <p:spPr>
                <a:xfrm>
                  <a:off x="1304925" y="1495425"/>
                  <a:ext cx="0" cy="19431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グループ化 10"/>
                <p:cNvGrpSpPr/>
                <p:nvPr/>
              </p:nvGrpSpPr>
              <p:grpSpPr>
                <a:xfrm>
                  <a:off x="1276350" y="1524000"/>
                  <a:ext cx="1212958" cy="0"/>
                  <a:chOff x="1276350" y="1524000"/>
                  <a:chExt cx="1212958" cy="0"/>
                </a:xfrm>
              </p:grpSpPr>
              <p:cxnSp>
                <p:nvCxnSpPr>
                  <p:cNvPr id="559" name="直線コネクタ 558"/>
                  <p:cNvCxnSpPr/>
                  <p:nvPr/>
                </p:nvCxnSpPr>
                <p:spPr>
                  <a:xfrm>
                    <a:off x="1276350" y="1524000"/>
                    <a:ext cx="757630" cy="0"/>
                  </a:xfrm>
                  <a:prstGeom prst="line">
                    <a:avLst/>
                  </a:prstGeom>
                  <a:ln w="571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" name="直線コネクタ 768"/>
                  <p:cNvCxnSpPr/>
                  <p:nvPr/>
                </p:nvCxnSpPr>
                <p:spPr>
                  <a:xfrm flipH="1">
                    <a:off x="2326203" y="1524000"/>
                    <a:ext cx="163105" cy="0"/>
                  </a:xfrm>
                  <a:prstGeom prst="line">
                    <a:avLst/>
                  </a:prstGeom>
                  <a:ln w="571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88" name="円 787"/>
            <p:cNvSpPr/>
            <p:nvPr/>
          </p:nvSpPr>
          <p:spPr>
            <a:xfrm>
              <a:off x="1727709" y="1229751"/>
              <a:ext cx="597271" cy="597271"/>
            </a:xfrm>
            <a:prstGeom prst="pie">
              <a:avLst>
                <a:gd name="adj1" fmla="val 16181255"/>
                <a:gd name="adj2" fmla="val 21528075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107907" y="1066800"/>
            <a:ext cx="1064668" cy="3562350"/>
            <a:chOff x="8107907" y="1066800"/>
            <a:chExt cx="1064668" cy="3562350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8107907" y="1066800"/>
              <a:ext cx="1064668" cy="3562350"/>
              <a:chOff x="8107907" y="1066800"/>
              <a:chExt cx="1064668" cy="3562350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>
                <a:off x="8107907" y="1066800"/>
                <a:ext cx="299370" cy="1619250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グループ化 4"/>
              <p:cNvGrpSpPr/>
              <p:nvPr/>
            </p:nvGrpSpPr>
            <p:grpSpPr>
              <a:xfrm>
                <a:off x="8510136" y="3152775"/>
                <a:ext cx="662439" cy="1457325"/>
                <a:chOff x="8567286" y="3114675"/>
                <a:chExt cx="662439" cy="1457325"/>
              </a:xfrm>
            </p:grpSpPr>
            <p:cxnSp>
              <p:nvCxnSpPr>
                <p:cNvPr id="52" name="直線コネクタ 51"/>
                <p:cNvCxnSpPr/>
                <p:nvPr/>
              </p:nvCxnSpPr>
              <p:spPr>
                <a:xfrm>
                  <a:off x="8567286" y="3114675"/>
                  <a:ext cx="269433" cy="1457325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コネクタ 140"/>
                <p:cNvCxnSpPr/>
                <p:nvPr/>
              </p:nvCxnSpPr>
              <p:spPr>
                <a:xfrm>
                  <a:off x="8805863" y="4552950"/>
                  <a:ext cx="423862" cy="0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直線コネクタ 25"/>
              <p:cNvCxnSpPr/>
              <p:nvPr/>
            </p:nvCxnSpPr>
            <p:spPr>
              <a:xfrm>
                <a:off x="9141739" y="1495425"/>
                <a:ext cx="0" cy="31337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直線コネクタ 729"/>
              <p:cNvCxnSpPr/>
              <p:nvPr/>
            </p:nvCxnSpPr>
            <p:spPr>
              <a:xfrm>
                <a:off x="8626683" y="1524000"/>
                <a:ext cx="532743" cy="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直線コネクタ 769"/>
              <p:cNvCxnSpPr/>
              <p:nvPr/>
            </p:nvCxnSpPr>
            <p:spPr>
              <a:xfrm flipH="1">
                <a:off x="8163761" y="1524000"/>
                <a:ext cx="163105" cy="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5" name="楕円 794"/>
              <p:cNvSpPr/>
              <p:nvPr/>
            </p:nvSpPr>
            <p:spPr>
              <a:xfrm>
                <a:off x="8866796" y="4238517"/>
                <a:ext cx="176766" cy="17676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4" name="楕円 733"/>
              <p:cNvSpPr/>
              <p:nvPr/>
            </p:nvSpPr>
            <p:spPr>
              <a:xfrm>
                <a:off x="8756551" y="1808263"/>
                <a:ext cx="176766" cy="17676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22" name="円 821"/>
            <p:cNvSpPr/>
            <p:nvPr/>
          </p:nvSpPr>
          <p:spPr>
            <a:xfrm rot="16200000">
              <a:off x="8323605" y="1219200"/>
              <a:ext cx="609050" cy="609050"/>
            </a:xfrm>
            <a:prstGeom prst="pie">
              <a:avLst>
                <a:gd name="adj1" fmla="val 16209918"/>
                <a:gd name="adj2" fmla="val 21599246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59" name="グループ化 758"/>
          <p:cNvGrpSpPr/>
          <p:nvPr/>
        </p:nvGrpSpPr>
        <p:grpSpPr>
          <a:xfrm>
            <a:off x="1963690" y="3709236"/>
            <a:ext cx="6757563" cy="805614"/>
            <a:chOff x="1925590" y="3671136"/>
            <a:chExt cx="6757563" cy="805614"/>
          </a:xfrm>
        </p:grpSpPr>
        <p:cxnSp>
          <p:nvCxnSpPr>
            <p:cNvPr id="823" name="直線コネクタ 822"/>
            <p:cNvCxnSpPr/>
            <p:nvPr/>
          </p:nvCxnSpPr>
          <p:spPr>
            <a:xfrm flipH="1">
              <a:off x="2376219" y="3800475"/>
              <a:ext cx="124679" cy="66675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5" name="グループ化 824"/>
            <p:cNvGrpSpPr/>
            <p:nvPr/>
          </p:nvGrpSpPr>
          <p:grpSpPr>
            <a:xfrm>
              <a:off x="1925590" y="3671136"/>
              <a:ext cx="6757563" cy="805614"/>
              <a:chOff x="2001790" y="3671136"/>
              <a:chExt cx="6757563" cy="805614"/>
            </a:xfrm>
          </p:grpSpPr>
          <p:cxnSp>
            <p:nvCxnSpPr>
              <p:cNvPr id="827" name="直線コネクタ 826"/>
              <p:cNvCxnSpPr/>
              <p:nvPr/>
            </p:nvCxnSpPr>
            <p:spPr>
              <a:xfrm>
                <a:off x="8157876" y="3796070"/>
                <a:ext cx="125845" cy="68068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" name="直線コネクタ 828"/>
              <p:cNvCxnSpPr/>
              <p:nvPr/>
            </p:nvCxnSpPr>
            <p:spPr>
              <a:xfrm>
                <a:off x="2438400" y="4457707"/>
                <a:ext cx="5859933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直線コネクタ 831"/>
              <p:cNvCxnSpPr/>
              <p:nvPr/>
            </p:nvCxnSpPr>
            <p:spPr>
              <a:xfrm>
                <a:off x="2052900" y="3824287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3" name="直線コネクタ 832"/>
              <p:cNvCxnSpPr/>
              <p:nvPr/>
            </p:nvCxnSpPr>
            <p:spPr>
              <a:xfrm>
                <a:off x="2030365" y="3971103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直線コネクタ 833"/>
              <p:cNvCxnSpPr/>
              <p:nvPr/>
            </p:nvCxnSpPr>
            <p:spPr>
              <a:xfrm>
                <a:off x="2001790" y="4131780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8" name="直線コネクタ 847"/>
              <p:cNvCxnSpPr/>
              <p:nvPr/>
            </p:nvCxnSpPr>
            <p:spPr>
              <a:xfrm>
                <a:off x="2082095" y="3671136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9" name="直線コネクタ 848"/>
              <p:cNvCxnSpPr/>
              <p:nvPr/>
            </p:nvCxnSpPr>
            <p:spPr>
              <a:xfrm flipV="1">
                <a:off x="8137508" y="3690186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直線コネクタ 851"/>
              <p:cNvCxnSpPr/>
              <p:nvPr/>
            </p:nvCxnSpPr>
            <p:spPr>
              <a:xfrm flipV="1">
                <a:off x="8180165" y="3833812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5" name="直線コネクタ 854"/>
              <p:cNvCxnSpPr/>
              <p:nvPr/>
            </p:nvCxnSpPr>
            <p:spPr>
              <a:xfrm flipV="1">
                <a:off x="8199215" y="3990153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直線コネクタ 855"/>
              <p:cNvCxnSpPr/>
              <p:nvPr/>
            </p:nvCxnSpPr>
            <p:spPr>
              <a:xfrm flipV="1">
                <a:off x="8227790" y="4148141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57" name="図 85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689482" y="14718729"/>
            <a:ext cx="141878" cy="284680"/>
          </a:xfrm>
          <a:prstGeom prst="rect">
            <a:avLst/>
          </a:prstGeom>
        </p:spPr>
      </p:pic>
      <p:grpSp>
        <p:nvGrpSpPr>
          <p:cNvPr id="875" name="グループ化 874"/>
          <p:cNvGrpSpPr/>
          <p:nvPr/>
        </p:nvGrpSpPr>
        <p:grpSpPr>
          <a:xfrm>
            <a:off x="1495425" y="5757863"/>
            <a:ext cx="1514001" cy="9263062"/>
            <a:chOff x="1495425" y="5757863"/>
            <a:chExt cx="1514001" cy="9263062"/>
          </a:xfrm>
        </p:grpSpPr>
        <p:cxnSp>
          <p:nvCxnSpPr>
            <p:cNvPr id="876" name="直線コネクタ 875"/>
            <p:cNvCxnSpPr/>
            <p:nvPr/>
          </p:nvCxnSpPr>
          <p:spPr>
            <a:xfrm>
              <a:off x="2462213" y="13882689"/>
              <a:ext cx="319087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7" name="グループ化 876"/>
            <p:cNvGrpSpPr/>
            <p:nvPr/>
          </p:nvGrpSpPr>
          <p:grpSpPr>
            <a:xfrm>
              <a:off x="1495425" y="5757863"/>
              <a:ext cx="1514001" cy="9263062"/>
              <a:chOff x="1571625" y="5719763"/>
              <a:chExt cx="1514001" cy="9263062"/>
            </a:xfrm>
          </p:grpSpPr>
          <p:cxnSp>
            <p:nvCxnSpPr>
              <p:cNvPr id="900" name="直線コネクタ 899"/>
              <p:cNvCxnSpPr/>
              <p:nvPr/>
            </p:nvCxnSpPr>
            <p:spPr>
              <a:xfrm flipV="1">
                <a:off x="1571625" y="5744097"/>
                <a:ext cx="350990" cy="323225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直線コネクタ 900"/>
              <p:cNvCxnSpPr/>
              <p:nvPr/>
            </p:nvCxnSpPr>
            <p:spPr>
              <a:xfrm>
                <a:off x="1897726" y="5753619"/>
                <a:ext cx="177052" cy="0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直線コネクタ 901"/>
              <p:cNvCxnSpPr/>
              <p:nvPr/>
            </p:nvCxnSpPr>
            <p:spPr>
              <a:xfrm>
                <a:off x="1586872" y="6038850"/>
                <a:ext cx="0" cy="818106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直線コネクタ 902"/>
              <p:cNvCxnSpPr/>
              <p:nvPr/>
            </p:nvCxnSpPr>
            <p:spPr>
              <a:xfrm>
                <a:off x="2831257" y="13806488"/>
                <a:ext cx="0" cy="117633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4" name="アーチ 903"/>
              <p:cNvSpPr/>
              <p:nvPr/>
            </p:nvSpPr>
            <p:spPr>
              <a:xfrm rot="16200000">
                <a:off x="2039890" y="12797119"/>
                <a:ext cx="1045736" cy="1045736"/>
              </a:xfrm>
              <a:prstGeom prst="blockArc">
                <a:avLst>
                  <a:gd name="adj1" fmla="val 10949996"/>
                  <a:gd name="adj2" fmla="val 16278445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5" name="アーチ 904"/>
              <p:cNvSpPr/>
              <p:nvPr/>
            </p:nvSpPr>
            <p:spPr>
              <a:xfrm rot="16200000">
                <a:off x="1585960" y="13478398"/>
                <a:ext cx="1466327" cy="1466327"/>
              </a:xfrm>
              <a:prstGeom prst="blockArc">
                <a:avLst>
                  <a:gd name="adj1" fmla="val 10893022"/>
                  <a:gd name="adj2" fmla="val 16123607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06" name="直線コネクタ 905"/>
              <p:cNvCxnSpPr>
                <a:stCxn id="905" idx="0"/>
              </p:cNvCxnSpPr>
              <p:nvPr/>
            </p:nvCxnSpPr>
            <p:spPr>
              <a:xfrm>
                <a:off x="2299287" y="14944457"/>
                <a:ext cx="543925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7" name="直線コネクタ 906"/>
              <p:cNvCxnSpPr/>
              <p:nvPr/>
            </p:nvCxnSpPr>
            <p:spPr>
              <a:xfrm>
                <a:off x="1608760" y="13251577"/>
                <a:ext cx="412080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8" name="直線コネクタ 907"/>
              <p:cNvCxnSpPr/>
              <p:nvPr/>
            </p:nvCxnSpPr>
            <p:spPr>
              <a:xfrm>
                <a:off x="2039890" y="5719763"/>
                <a:ext cx="0" cy="759618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5" name="正方形/長方形 734"/>
          <p:cNvSpPr/>
          <p:nvPr/>
        </p:nvSpPr>
        <p:spPr>
          <a:xfrm>
            <a:off x="503110" y="2848006"/>
            <a:ext cx="8199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16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搬入口</a:t>
            </a:r>
            <a:endParaRPr lang="en-US" altLang="ja-JP" sz="1600" b="1" dirty="0" smtClean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dist"/>
            <a:r>
              <a:rPr lang="ja-JP" altLang="en-US" sz="1600" b="1" dirty="0" smtClean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←控室</a:t>
            </a:r>
            <a:endParaRPr lang="en-US" altLang="ja-JP" sz="1600" b="1" dirty="0" smtClean="0">
              <a:ln w="0"/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8770909" y="11902792"/>
            <a:ext cx="1557980" cy="1200329"/>
            <a:chOff x="8666134" y="11845642"/>
            <a:chExt cx="1557980" cy="1200329"/>
          </a:xfrm>
        </p:grpSpPr>
        <p:cxnSp>
          <p:nvCxnSpPr>
            <p:cNvPr id="37" name="直線矢印コネクタ 36"/>
            <p:cNvCxnSpPr/>
            <p:nvPr/>
          </p:nvCxnSpPr>
          <p:spPr>
            <a:xfrm flipH="1">
              <a:off x="8666134" y="13044964"/>
              <a:ext cx="56057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9226704" y="11845642"/>
              <a:ext cx="997410" cy="1200329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最後</a:t>
              </a:r>
              <a:r>
                <a:rPr kumimoji="1"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列</a:t>
              </a:r>
              <a:endPara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dist"/>
              <a:r>
                <a:rPr kumimoji="1"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座席の取り外し</a:t>
              </a:r>
              <a:endPara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dist"/>
              <a:r>
                <a:rPr kumimoji="1"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可能</a:t>
              </a:r>
              <a:endPara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36" name="グループ化 735"/>
          <p:cNvGrpSpPr/>
          <p:nvPr/>
        </p:nvGrpSpPr>
        <p:grpSpPr>
          <a:xfrm>
            <a:off x="7642635" y="5753100"/>
            <a:ext cx="1520415" cy="9258300"/>
            <a:chOff x="7642635" y="5715000"/>
            <a:chExt cx="1520415" cy="9258300"/>
          </a:xfrm>
        </p:grpSpPr>
        <p:cxnSp>
          <p:nvCxnSpPr>
            <p:cNvPr id="737" name="直線コネクタ 736"/>
            <p:cNvCxnSpPr/>
            <p:nvPr/>
          </p:nvCxnSpPr>
          <p:spPr>
            <a:xfrm>
              <a:off x="8659114" y="5753619"/>
              <a:ext cx="503936" cy="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直線コネクタ 737"/>
            <p:cNvCxnSpPr/>
            <p:nvPr/>
          </p:nvCxnSpPr>
          <p:spPr>
            <a:xfrm>
              <a:off x="8673628" y="13251577"/>
              <a:ext cx="476273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直線コネクタ 741"/>
            <p:cNvCxnSpPr/>
            <p:nvPr/>
          </p:nvCxnSpPr>
          <p:spPr>
            <a:xfrm>
              <a:off x="8686617" y="5715000"/>
              <a:ext cx="1563" cy="76150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7" name="グループ化 756"/>
            <p:cNvGrpSpPr/>
            <p:nvPr/>
          </p:nvGrpSpPr>
          <p:grpSpPr>
            <a:xfrm>
              <a:off x="7642635" y="5715000"/>
              <a:ext cx="1490114" cy="9258300"/>
              <a:chOff x="7642635" y="5715000"/>
              <a:chExt cx="1490114" cy="9258300"/>
            </a:xfrm>
          </p:grpSpPr>
          <p:cxnSp>
            <p:nvCxnSpPr>
              <p:cNvPr id="803" name="直線コネクタ 802"/>
              <p:cNvCxnSpPr/>
              <p:nvPr/>
            </p:nvCxnSpPr>
            <p:spPr>
              <a:xfrm>
                <a:off x="9132481" y="5715000"/>
                <a:ext cx="0" cy="850491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" name="直線コネクタ 806"/>
              <p:cNvCxnSpPr/>
              <p:nvPr/>
            </p:nvCxnSpPr>
            <p:spPr>
              <a:xfrm>
                <a:off x="7883999" y="13803630"/>
                <a:ext cx="0" cy="116967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6" name="アーチ 815"/>
              <p:cNvSpPr/>
              <p:nvPr/>
            </p:nvSpPr>
            <p:spPr>
              <a:xfrm rot="10800000">
                <a:off x="7642635" y="12793082"/>
                <a:ext cx="1045736" cy="1045736"/>
              </a:xfrm>
              <a:prstGeom prst="blockArc">
                <a:avLst>
                  <a:gd name="adj1" fmla="val 10893022"/>
                  <a:gd name="adj2" fmla="val 16278445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19" name="直線コネクタ 818"/>
              <p:cNvCxnSpPr/>
              <p:nvPr/>
            </p:nvCxnSpPr>
            <p:spPr>
              <a:xfrm>
                <a:off x="7848600" y="13838682"/>
                <a:ext cx="334098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0" name="アーチ 819"/>
              <p:cNvSpPr/>
              <p:nvPr/>
            </p:nvSpPr>
            <p:spPr>
              <a:xfrm rot="10800000">
                <a:off x="7666422" y="13478136"/>
                <a:ext cx="1466327" cy="1466327"/>
              </a:xfrm>
              <a:prstGeom prst="blockArc">
                <a:avLst>
                  <a:gd name="adj1" fmla="val 10720888"/>
                  <a:gd name="adj2" fmla="val 16278445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21" name="直線コネクタ 820"/>
              <p:cNvCxnSpPr>
                <a:endCxn id="820" idx="1"/>
              </p:cNvCxnSpPr>
              <p:nvPr/>
            </p:nvCxnSpPr>
            <p:spPr>
              <a:xfrm>
                <a:off x="7843838" y="14944272"/>
                <a:ext cx="539019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グループ化 65"/>
          <p:cNvGrpSpPr/>
          <p:nvPr/>
        </p:nvGrpSpPr>
        <p:grpSpPr>
          <a:xfrm>
            <a:off x="8249669" y="5482430"/>
            <a:ext cx="403429" cy="338554"/>
            <a:chOff x="8240144" y="5482430"/>
            <a:chExt cx="403429" cy="338554"/>
          </a:xfrm>
        </p:grpSpPr>
        <p:cxnSp>
          <p:nvCxnSpPr>
            <p:cNvPr id="910" name="直線矢印コネクタ 909"/>
            <p:cNvCxnSpPr/>
            <p:nvPr/>
          </p:nvCxnSpPr>
          <p:spPr>
            <a:xfrm>
              <a:off x="8286750" y="5812104"/>
              <a:ext cx="317526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1" name="テキスト ボックス 910"/>
            <p:cNvSpPr txBox="1"/>
            <p:nvPr/>
          </p:nvSpPr>
          <p:spPr>
            <a:xfrm>
              <a:off x="8240144" y="5482430"/>
              <a:ext cx="4034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47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777" name="図 776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792235">
            <a:off x="7819848" y="1443203"/>
            <a:ext cx="283956" cy="229692"/>
          </a:xfrm>
          <a:prstGeom prst="rect">
            <a:avLst/>
          </a:prstGeom>
        </p:spPr>
      </p:pic>
      <p:grpSp>
        <p:nvGrpSpPr>
          <p:cNvPr id="114" name="グループ化 113"/>
          <p:cNvGrpSpPr/>
          <p:nvPr/>
        </p:nvGrpSpPr>
        <p:grpSpPr>
          <a:xfrm>
            <a:off x="3071283" y="1160114"/>
            <a:ext cx="4549977" cy="338554"/>
            <a:chOff x="3042708" y="1131539"/>
            <a:chExt cx="4549977" cy="338554"/>
          </a:xfrm>
        </p:grpSpPr>
        <p:cxnSp>
          <p:nvCxnSpPr>
            <p:cNvPr id="739" name="直線コネクタ 738"/>
            <p:cNvCxnSpPr/>
            <p:nvPr/>
          </p:nvCxnSpPr>
          <p:spPr>
            <a:xfrm>
              <a:off x="3042708" y="1462538"/>
              <a:ext cx="4549977" cy="0"/>
            </a:xfrm>
            <a:prstGeom prst="line">
              <a:avLst/>
            </a:prstGeom>
            <a:ln w="38100" cap="rnd" cmpd="sng"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0" name="正方形/長方形 739"/>
            <p:cNvSpPr/>
            <p:nvPr/>
          </p:nvSpPr>
          <p:spPr>
            <a:xfrm>
              <a:off x="3806868" y="1131539"/>
              <a:ext cx="3078087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吊り物バトン（</a:t>
              </a:r>
              <a:r>
                <a:rPr lang="en-US" altLang="ja-JP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900cm, </a:t>
              </a:r>
              <a:r>
                <a:rPr lang="ja-JP" altLang="en-US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直径</a:t>
              </a:r>
              <a:r>
                <a:rPr lang="en-US" altLang="ja-JP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4.9cm</a:t>
              </a:r>
              <a:r>
                <a:rPr lang="ja-JP" altLang="en-US" sz="1600" b="1" dirty="0" smtClean="0">
                  <a:ln w="0"/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</a:t>
              </a:r>
              <a:endParaRPr lang="ja-JP" altLang="en-US" sz="1600" b="1" cap="none" spc="0" dirty="0">
                <a:ln w="0"/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2066020" y="5600402"/>
            <a:ext cx="1398654" cy="246221"/>
            <a:chOff x="2122807" y="5267276"/>
            <a:chExt cx="1398654" cy="246221"/>
          </a:xfrm>
        </p:grpSpPr>
        <p:cxnSp>
          <p:nvCxnSpPr>
            <p:cNvPr id="916" name="直線矢印コネクタ 915"/>
            <p:cNvCxnSpPr/>
            <p:nvPr/>
          </p:nvCxnSpPr>
          <p:spPr>
            <a:xfrm>
              <a:off x="2122807" y="5408301"/>
              <a:ext cx="1398654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7" name="テキスト ボックス 916"/>
            <p:cNvSpPr txBox="1"/>
            <p:nvPr/>
          </p:nvSpPr>
          <p:spPr>
            <a:xfrm>
              <a:off x="2555746" y="5267276"/>
              <a:ext cx="47200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0" rIns="72000" bIns="0" rtlCol="0">
              <a:sp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275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492468" y="6144917"/>
            <a:ext cx="400903" cy="328739"/>
            <a:chOff x="3492468" y="6144917"/>
            <a:chExt cx="400903" cy="328739"/>
          </a:xfrm>
        </p:grpSpPr>
        <p:cxnSp>
          <p:nvCxnSpPr>
            <p:cNvPr id="932" name="直線矢印コネクタ 931"/>
            <p:cNvCxnSpPr/>
            <p:nvPr/>
          </p:nvCxnSpPr>
          <p:spPr>
            <a:xfrm flipV="1">
              <a:off x="3849514" y="6218980"/>
              <a:ext cx="0" cy="200376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3" name="テキスト ボックス 932"/>
            <p:cNvSpPr txBox="1"/>
            <p:nvPr/>
          </p:nvSpPr>
          <p:spPr>
            <a:xfrm>
              <a:off x="3492468" y="6144917"/>
              <a:ext cx="400903" cy="328739"/>
            </a:xfrm>
            <a:prstGeom prst="rect">
              <a:avLst/>
            </a:prstGeom>
            <a:noFill/>
          </p:spPr>
          <p:txBody>
            <a:bodyPr wrap="square" tIns="3600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50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895725" y="5600402"/>
            <a:ext cx="2864644" cy="246221"/>
            <a:chOff x="3895725" y="5600402"/>
            <a:chExt cx="2864644" cy="246221"/>
          </a:xfrm>
        </p:grpSpPr>
        <p:cxnSp>
          <p:nvCxnSpPr>
            <p:cNvPr id="912" name="直線矢印コネクタ 911"/>
            <p:cNvCxnSpPr/>
            <p:nvPr/>
          </p:nvCxnSpPr>
          <p:spPr>
            <a:xfrm>
              <a:off x="3895725" y="5741427"/>
              <a:ext cx="2864644" cy="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5" name="テキスト ボックス 914"/>
            <p:cNvSpPr txBox="1"/>
            <p:nvPr/>
          </p:nvSpPr>
          <p:spPr>
            <a:xfrm>
              <a:off x="5090557" y="5600402"/>
              <a:ext cx="47200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0" rIns="72000" bIns="0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53</a:t>
              </a:r>
              <a:r>
                <a:rPr kumimoji="1" lang="en-US" altLang="ja-JP" sz="1600" b="1" dirty="0" smtClean="0">
                  <a:solidFill>
                    <a:schemeClr val="tx1">
                      <a:alpha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600" b="1" dirty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928" name="直線矢印コネクタ 927"/>
          <p:cNvCxnSpPr/>
          <p:nvPr/>
        </p:nvCxnSpPr>
        <p:spPr>
          <a:xfrm flipV="1">
            <a:off x="8779440" y="6247991"/>
            <a:ext cx="0" cy="498719"/>
          </a:xfrm>
          <a:prstGeom prst="straightConnector1">
            <a:avLst/>
          </a:prstGeom>
          <a:ln w="19050">
            <a:solidFill>
              <a:schemeClr val="tx1">
                <a:alpha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" name="テキスト ボックス 928"/>
          <p:cNvSpPr txBox="1"/>
          <p:nvPr/>
        </p:nvSpPr>
        <p:spPr>
          <a:xfrm>
            <a:off x="8816672" y="6352104"/>
            <a:ext cx="21227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>
                    <a:alpha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95</a:t>
            </a:r>
            <a:endParaRPr kumimoji="1" lang="ja-JP" altLang="en-US" sz="1600" b="1" dirty="0">
              <a:solidFill>
                <a:schemeClr val="tx1">
                  <a:alpha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7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グループ化 370"/>
          <p:cNvGrpSpPr/>
          <p:nvPr/>
        </p:nvGrpSpPr>
        <p:grpSpPr>
          <a:xfrm>
            <a:off x="7180007" y="5880234"/>
            <a:ext cx="1423595" cy="7442213"/>
            <a:chOff x="2100655" y="5842134"/>
            <a:chExt cx="1423595" cy="7442213"/>
          </a:xfrm>
        </p:grpSpPr>
        <p:grpSp>
          <p:nvGrpSpPr>
            <p:cNvPr id="372" name="グループ化 371"/>
            <p:cNvGrpSpPr/>
            <p:nvPr/>
          </p:nvGrpSpPr>
          <p:grpSpPr>
            <a:xfrm>
              <a:off x="2100655" y="5842134"/>
              <a:ext cx="1423595" cy="380791"/>
              <a:chOff x="2100655" y="5870709"/>
              <a:chExt cx="1423595" cy="380791"/>
            </a:xfrm>
          </p:grpSpPr>
          <p:sp>
            <p:nvSpPr>
              <p:cNvPr id="457" name="正方形/長方形 45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8" name="直線コネクタ 45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直線コネクタ 45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直線コネクタ 46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/>
            <p:cNvGrpSpPr/>
            <p:nvPr/>
          </p:nvGrpSpPr>
          <p:grpSpPr>
            <a:xfrm>
              <a:off x="2100655" y="6346869"/>
              <a:ext cx="1423595" cy="380791"/>
              <a:chOff x="2100655" y="5870709"/>
              <a:chExt cx="1423595" cy="380791"/>
            </a:xfrm>
          </p:grpSpPr>
          <p:sp>
            <p:nvSpPr>
              <p:cNvPr id="452" name="正方形/長方形 45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3" name="直線コネクタ 45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直線コネクタ 45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/>
            <p:cNvGrpSpPr/>
            <p:nvPr/>
          </p:nvGrpSpPr>
          <p:grpSpPr>
            <a:xfrm>
              <a:off x="2100655" y="6850788"/>
              <a:ext cx="1423595" cy="380791"/>
              <a:chOff x="2100655" y="5870709"/>
              <a:chExt cx="1423595" cy="380791"/>
            </a:xfrm>
          </p:grpSpPr>
          <p:sp>
            <p:nvSpPr>
              <p:cNvPr id="447" name="正方形/長方形 44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8" name="直線コネクタ 44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線コネクタ 44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線コネクタ 45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/>
            <p:cNvGrpSpPr/>
            <p:nvPr/>
          </p:nvGrpSpPr>
          <p:grpSpPr>
            <a:xfrm>
              <a:off x="2100655" y="7353740"/>
              <a:ext cx="1423595" cy="380791"/>
              <a:chOff x="2100655" y="5870709"/>
              <a:chExt cx="1423595" cy="380791"/>
            </a:xfrm>
          </p:grpSpPr>
          <p:sp>
            <p:nvSpPr>
              <p:cNvPr id="442" name="正方形/長方形 44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3" name="直線コネクタ 44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直線コネクタ 44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直線コネクタ 44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線コネクタ 44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/>
            <p:cNvGrpSpPr/>
            <p:nvPr/>
          </p:nvGrpSpPr>
          <p:grpSpPr>
            <a:xfrm>
              <a:off x="2100655" y="7858475"/>
              <a:ext cx="1423595" cy="380791"/>
              <a:chOff x="2100655" y="5870709"/>
              <a:chExt cx="1423595" cy="380791"/>
            </a:xfrm>
          </p:grpSpPr>
          <p:sp>
            <p:nvSpPr>
              <p:cNvPr id="437" name="正方形/長方形 43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8" name="直線コネクタ 43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線コネクタ 43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線コネクタ 43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線コネクタ 44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/>
            <p:cNvGrpSpPr/>
            <p:nvPr/>
          </p:nvGrpSpPr>
          <p:grpSpPr>
            <a:xfrm>
              <a:off x="2100655" y="8362394"/>
              <a:ext cx="1423595" cy="380791"/>
              <a:chOff x="2100655" y="5870709"/>
              <a:chExt cx="1423595" cy="380791"/>
            </a:xfrm>
          </p:grpSpPr>
          <p:sp>
            <p:nvSpPr>
              <p:cNvPr id="432" name="正方形/長方形 43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3" name="直線コネクタ 43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線コネクタ 43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線コネクタ 43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直線コネクタ 43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/>
            <p:cNvGrpSpPr/>
            <p:nvPr/>
          </p:nvGrpSpPr>
          <p:grpSpPr>
            <a:xfrm>
              <a:off x="2100655" y="8872298"/>
              <a:ext cx="1423595" cy="380791"/>
              <a:chOff x="2100655" y="5870709"/>
              <a:chExt cx="1423595" cy="380791"/>
            </a:xfrm>
          </p:grpSpPr>
          <p:sp>
            <p:nvSpPr>
              <p:cNvPr id="427" name="正方形/長方形 42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8" name="直線コネクタ 42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直線コネクタ 42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直線コネクタ 42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線コネクタ 43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/>
            <p:cNvGrpSpPr/>
            <p:nvPr/>
          </p:nvGrpSpPr>
          <p:grpSpPr>
            <a:xfrm>
              <a:off x="2100655" y="9377033"/>
              <a:ext cx="1423595" cy="380791"/>
              <a:chOff x="2100655" y="5870709"/>
              <a:chExt cx="1423595" cy="380791"/>
            </a:xfrm>
          </p:grpSpPr>
          <p:sp>
            <p:nvSpPr>
              <p:cNvPr id="422" name="正方形/長方形 42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3" name="直線コネクタ 42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線コネクタ 42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線コネクタ 42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線コネクタ 42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/>
            <p:cNvGrpSpPr/>
            <p:nvPr/>
          </p:nvGrpSpPr>
          <p:grpSpPr>
            <a:xfrm>
              <a:off x="2100655" y="9880952"/>
              <a:ext cx="1423595" cy="380791"/>
              <a:chOff x="2100655" y="5870709"/>
              <a:chExt cx="1423595" cy="380791"/>
            </a:xfrm>
          </p:grpSpPr>
          <p:sp>
            <p:nvSpPr>
              <p:cNvPr id="417" name="正方形/長方形 41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8" name="直線コネクタ 41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線コネクタ 41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線コネクタ 41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線コネクタ 42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/>
            <p:cNvGrpSpPr/>
            <p:nvPr/>
          </p:nvGrpSpPr>
          <p:grpSpPr>
            <a:xfrm>
              <a:off x="2100655" y="10381858"/>
              <a:ext cx="1423595" cy="380791"/>
              <a:chOff x="2100655" y="5870709"/>
              <a:chExt cx="1423595" cy="380791"/>
            </a:xfrm>
          </p:grpSpPr>
          <p:sp>
            <p:nvSpPr>
              <p:cNvPr id="412" name="正方形/長方形 41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3" name="直線コネクタ 41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直線コネクタ 41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線コネクタ 41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直線コネクタ 41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2" name="グループ化 381"/>
            <p:cNvGrpSpPr/>
            <p:nvPr/>
          </p:nvGrpSpPr>
          <p:grpSpPr>
            <a:xfrm>
              <a:off x="2100655" y="10886593"/>
              <a:ext cx="1423595" cy="380791"/>
              <a:chOff x="2100655" y="5870709"/>
              <a:chExt cx="1423595" cy="380791"/>
            </a:xfrm>
          </p:grpSpPr>
          <p:sp>
            <p:nvSpPr>
              <p:cNvPr id="407" name="正方形/長方形 40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08" name="直線コネクタ 40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線コネクタ 40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3" name="グループ化 382"/>
            <p:cNvGrpSpPr/>
            <p:nvPr/>
          </p:nvGrpSpPr>
          <p:grpSpPr>
            <a:xfrm>
              <a:off x="2100655" y="11390512"/>
              <a:ext cx="1423595" cy="380791"/>
              <a:chOff x="2100655" y="5870709"/>
              <a:chExt cx="1423595" cy="380791"/>
            </a:xfrm>
          </p:grpSpPr>
          <p:sp>
            <p:nvSpPr>
              <p:cNvPr id="402" name="正方形/長方形 40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03" name="直線コネクタ 40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線コネクタ 40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線コネクタ 40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線コネクタ 40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4" name="グループ化 383"/>
            <p:cNvGrpSpPr/>
            <p:nvPr/>
          </p:nvGrpSpPr>
          <p:grpSpPr>
            <a:xfrm>
              <a:off x="2100655" y="11896110"/>
              <a:ext cx="1423595" cy="380791"/>
              <a:chOff x="2100655" y="5870709"/>
              <a:chExt cx="1423595" cy="380791"/>
            </a:xfrm>
          </p:grpSpPr>
          <p:sp>
            <p:nvSpPr>
              <p:cNvPr id="397" name="正方形/長方形 39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8" name="直線コネクタ 39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線コネクタ 39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線コネクタ 40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5" name="グループ化 384"/>
            <p:cNvGrpSpPr/>
            <p:nvPr/>
          </p:nvGrpSpPr>
          <p:grpSpPr>
            <a:xfrm>
              <a:off x="2100655" y="12400845"/>
              <a:ext cx="1423595" cy="380791"/>
              <a:chOff x="2100655" y="5870709"/>
              <a:chExt cx="1423595" cy="380791"/>
            </a:xfrm>
          </p:grpSpPr>
          <p:sp>
            <p:nvSpPr>
              <p:cNvPr id="392" name="正方形/長方形 39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3" name="直線コネクタ 39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直線コネクタ 39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6" name="グループ化 385"/>
            <p:cNvGrpSpPr/>
            <p:nvPr/>
          </p:nvGrpSpPr>
          <p:grpSpPr>
            <a:xfrm>
              <a:off x="2100655" y="12903556"/>
              <a:ext cx="1423595" cy="380791"/>
              <a:chOff x="2100655" y="5870709"/>
              <a:chExt cx="1423595" cy="380791"/>
            </a:xfrm>
          </p:grpSpPr>
          <p:sp>
            <p:nvSpPr>
              <p:cNvPr id="387" name="正方形/長方形 38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88" name="直線コネクタ 387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0" name="グループ化 369"/>
          <p:cNvGrpSpPr/>
          <p:nvPr/>
        </p:nvGrpSpPr>
        <p:grpSpPr>
          <a:xfrm>
            <a:off x="2043505" y="5880234"/>
            <a:ext cx="1423595" cy="7442213"/>
            <a:chOff x="2100655" y="5842134"/>
            <a:chExt cx="1423595" cy="7442213"/>
          </a:xfrm>
        </p:grpSpPr>
        <p:grpSp>
          <p:nvGrpSpPr>
            <p:cNvPr id="284" name="グループ化 283"/>
            <p:cNvGrpSpPr/>
            <p:nvPr/>
          </p:nvGrpSpPr>
          <p:grpSpPr>
            <a:xfrm>
              <a:off x="2100655" y="5842134"/>
              <a:ext cx="1423595" cy="380791"/>
              <a:chOff x="2100655" y="5870709"/>
              <a:chExt cx="1423595" cy="380791"/>
            </a:xfrm>
          </p:grpSpPr>
          <p:sp>
            <p:nvSpPr>
              <p:cNvPr id="277" name="正方形/長方形 276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9" name="直線コネクタ 27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コネクタ 281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5" name="グループ化 284"/>
            <p:cNvGrpSpPr/>
            <p:nvPr/>
          </p:nvGrpSpPr>
          <p:grpSpPr>
            <a:xfrm>
              <a:off x="2100655" y="6346869"/>
              <a:ext cx="1423595" cy="380791"/>
              <a:chOff x="2100655" y="5870709"/>
              <a:chExt cx="1423595" cy="380791"/>
            </a:xfrm>
          </p:grpSpPr>
          <p:sp>
            <p:nvSpPr>
              <p:cNvPr id="286" name="正方形/長方形 285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7" name="直線コネクタ 286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グループ化 290"/>
            <p:cNvGrpSpPr/>
            <p:nvPr/>
          </p:nvGrpSpPr>
          <p:grpSpPr>
            <a:xfrm>
              <a:off x="2100655" y="6850788"/>
              <a:ext cx="1423595" cy="380791"/>
              <a:chOff x="2100655" y="5870709"/>
              <a:chExt cx="1423595" cy="380791"/>
            </a:xfrm>
          </p:grpSpPr>
          <p:sp>
            <p:nvSpPr>
              <p:cNvPr id="292" name="正方形/長方形 29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3" name="直線コネクタ 29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線コネクタ 29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線コネクタ 29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コネクタ 29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グループ化 296"/>
            <p:cNvGrpSpPr/>
            <p:nvPr/>
          </p:nvGrpSpPr>
          <p:grpSpPr>
            <a:xfrm>
              <a:off x="2100655" y="7353740"/>
              <a:ext cx="1423595" cy="380791"/>
              <a:chOff x="2100655" y="5870709"/>
              <a:chExt cx="1423595" cy="380791"/>
            </a:xfrm>
          </p:grpSpPr>
          <p:sp>
            <p:nvSpPr>
              <p:cNvPr id="298" name="正方形/長方形 297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9" name="直線コネクタ 29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コネクタ 299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線コネクタ 301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グループ化 302"/>
            <p:cNvGrpSpPr/>
            <p:nvPr/>
          </p:nvGrpSpPr>
          <p:grpSpPr>
            <a:xfrm>
              <a:off x="2100655" y="7858475"/>
              <a:ext cx="1423595" cy="380791"/>
              <a:chOff x="2100655" y="5870709"/>
              <a:chExt cx="1423595" cy="380791"/>
            </a:xfrm>
          </p:grpSpPr>
          <p:sp>
            <p:nvSpPr>
              <p:cNvPr id="304" name="正方形/長方形 303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5" name="直線コネクタ 304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線コネクタ 305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グループ化 308"/>
            <p:cNvGrpSpPr/>
            <p:nvPr/>
          </p:nvGrpSpPr>
          <p:grpSpPr>
            <a:xfrm>
              <a:off x="2100655" y="8362394"/>
              <a:ext cx="1423595" cy="380791"/>
              <a:chOff x="2100655" y="5870709"/>
              <a:chExt cx="1423595" cy="380791"/>
            </a:xfrm>
          </p:grpSpPr>
          <p:sp>
            <p:nvSpPr>
              <p:cNvPr id="310" name="正方形/長方形 309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1" name="直線コネクタ 310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直線コネクタ 313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" name="グループ化 314"/>
            <p:cNvGrpSpPr/>
            <p:nvPr/>
          </p:nvGrpSpPr>
          <p:grpSpPr>
            <a:xfrm>
              <a:off x="2100655" y="8872298"/>
              <a:ext cx="1423595" cy="380791"/>
              <a:chOff x="2100655" y="5870709"/>
              <a:chExt cx="1423595" cy="380791"/>
            </a:xfrm>
          </p:grpSpPr>
          <p:sp>
            <p:nvSpPr>
              <p:cNvPr id="316" name="正方形/長方形 315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7" name="直線コネクタ 316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直線コネクタ 317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線コネクタ 318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直線コネクタ 319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1" name="グループ化 320"/>
            <p:cNvGrpSpPr/>
            <p:nvPr/>
          </p:nvGrpSpPr>
          <p:grpSpPr>
            <a:xfrm>
              <a:off x="2100655" y="9377033"/>
              <a:ext cx="1423595" cy="380791"/>
              <a:chOff x="2100655" y="5870709"/>
              <a:chExt cx="1423595" cy="380791"/>
            </a:xfrm>
          </p:grpSpPr>
          <p:sp>
            <p:nvSpPr>
              <p:cNvPr id="322" name="正方形/長方形 32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3" name="直線コネクタ 32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直線コネクタ 32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直線コネクタ 32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7" name="グループ化 326"/>
            <p:cNvGrpSpPr/>
            <p:nvPr/>
          </p:nvGrpSpPr>
          <p:grpSpPr>
            <a:xfrm>
              <a:off x="2100655" y="9880952"/>
              <a:ext cx="1423595" cy="380791"/>
              <a:chOff x="2100655" y="5870709"/>
              <a:chExt cx="1423595" cy="380791"/>
            </a:xfrm>
          </p:grpSpPr>
          <p:sp>
            <p:nvSpPr>
              <p:cNvPr id="328" name="正方形/長方形 327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9" name="直線コネクタ 32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直線コネクタ 329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直線コネクタ 331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3" name="グループ化 332"/>
            <p:cNvGrpSpPr/>
            <p:nvPr/>
          </p:nvGrpSpPr>
          <p:grpSpPr>
            <a:xfrm>
              <a:off x="2100655" y="10381858"/>
              <a:ext cx="1423595" cy="380791"/>
              <a:chOff x="2100655" y="5870709"/>
              <a:chExt cx="1423595" cy="380791"/>
            </a:xfrm>
          </p:grpSpPr>
          <p:sp>
            <p:nvSpPr>
              <p:cNvPr id="334" name="正方形/長方形 333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35" name="直線コネクタ 334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線コネクタ 335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直線コネクタ 337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9" name="グループ化 338"/>
            <p:cNvGrpSpPr/>
            <p:nvPr/>
          </p:nvGrpSpPr>
          <p:grpSpPr>
            <a:xfrm>
              <a:off x="2100655" y="10886593"/>
              <a:ext cx="1423595" cy="380791"/>
              <a:chOff x="2100655" y="5870709"/>
              <a:chExt cx="1423595" cy="380791"/>
            </a:xfrm>
          </p:grpSpPr>
          <p:sp>
            <p:nvSpPr>
              <p:cNvPr id="340" name="正方形/長方形 339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1" name="直線コネクタ 340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5" name="グループ化 344"/>
            <p:cNvGrpSpPr/>
            <p:nvPr/>
          </p:nvGrpSpPr>
          <p:grpSpPr>
            <a:xfrm>
              <a:off x="2100655" y="11390512"/>
              <a:ext cx="1423595" cy="380791"/>
              <a:chOff x="2100655" y="5870709"/>
              <a:chExt cx="1423595" cy="380791"/>
            </a:xfrm>
          </p:grpSpPr>
          <p:sp>
            <p:nvSpPr>
              <p:cNvPr id="346" name="正方形/長方形 345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7" name="直線コネクタ 346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直線コネクタ 347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コネクタ 349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/>
            <p:cNvGrpSpPr/>
            <p:nvPr/>
          </p:nvGrpSpPr>
          <p:grpSpPr>
            <a:xfrm>
              <a:off x="2100655" y="11896110"/>
              <a:ext cx="1423595" cy="380791"/>
              <a:chOff x="2100655" y="5870709"/>
              <a:chExt cx="1423595" cy="380791"/>
            </a:xfrm>
          </p:grpSpPr>
          <p:sp>
            <p:nvSpPr>
              <p:cNvPr id="352" name="正方形/長方形 351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3" name="直線コネクタ 352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直線コネクタ 353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直線コネクタ 354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直線コネクタ 355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/>
            <p:cNvGrpSpPr/>
            <p:nvPr/>
          </p:nvGrpSpPr>
          <p:grpSpPr>
            <a:xfrm>
              <a:off x="2100655" y="12400845"/>
              <a:ext cx="1423595" cy="380791"/>
              <a:chOff x="2100655" y="5870709"/>
              <a:chExt cx="1423595" cy="380791"/>
            </a:xfrm>
          </p:grpSpPr>
          <p:sp>
            <p:nvSpPr>
              <p:cNvPr id="358" name="正方形/長方形 357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9" name="直線コネクタ 358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直線コネクタ 360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直線コネクタ 361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グループ化 362"/>
            <p:cNvGrpSpPr/>
            <p:nvPr/>
          </p:nvGrpSpPr>
          <p:grpSpPr>
            <a:xfrm>
              <a:off x="2100655" y="12903556"/>
              <a:ext cx="1423595" cy="380791"/>
              <a:chOff x="2100655" y="5870709"/>
              <a:chExt cx="1423595" cy="380791"/>
            </a:xfrm>
          </p:grpSpPr>
          <p:sp>
            <p:nvSpPr>
              <p:cNvPr id="364" name="正方形/長方形 363"/>
              <p:cNvSpPr/>
              <p:nvPr/>
            </p:nvSpPr>
            <p:spPr>
              <a:xfrm>
                <a:off x="2100655" y="5870709"/>
                <a:ext cx="1423595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65" name="直線コネクタ 364"/>
              <p:cNvCxnSpPr/>
              <p:nvPr/>
            </p:nvCxnSpPr>
            <p:spPr>
              <a:xfrm>
                <a:off x="238009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/>
              <p:nvPr/>
            </p:nvCxnSpPr>
            <p:spPr>
              <a:xfrm>
                <a:off x="2665259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直線コネクタ 366"/>
              <p:cNvCxnSpPr/>
              <p:nvPr/>
            </p:nvCxnSpPr>
            <p:spPr>
              <a:xfrm>
                <a:off x="323676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直線コネクタ 367"/>
              <p:cNvCxnSpPr/>
              <p:nvPr/>
            </p:nvCxnSpPr>
            <p:spPr>
              <a:xfrm>
                <a:off x="2951010" y="5870709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2" name="グループ化 501"/>
          <p:cNvGrpSpPr/>
          <p:nvPr/>
        </p:nvGrpSpPr>
        <p:grpSpPr>
          <a:xfrm rot="16200000">
            <a:off x="9098295" y="145042"/>
            <a:ext cx="1140165" cy="1387907"/>
            <a:chOff x="511202" y="310462"/>
            <a:chExt cx="858808" cy="1001127"/>
          </a:xfrm>
        </p:grpSpPr>
        <p:sp>
          <p:nvSpPr>
            <p:cNvPr id="503" name="楕円 502"/>
            <p:cNvSpPr/>
            <p:nvPr/>
          </p:nvSpPr>
          <p:spPr>
            <a:xfrm>
              <a:off x="511202" y="452781"/>
              <a:ext cx="858808" cy="8588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二等辺三角形 503"/>
            <p:cNvSpPr/>
            <p:nvPr/>
          </p:nvSpPr>
          <p:spPr>
            <a:xfrm>
              <a:off x="681486" y="459663"/>
              <a:ext cx="514912" cy="74618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正方形/長方形 504"/>
            <p:cNvSpPr/>
            <p:nvPr/>
          </p:nvSpPr>
          <p:spPr>
            <a:xfrm>
              <a:off x="799710" y="310462"/>
              <a:ext cx="263462" cy="1671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ja-JP" sz="2000" b="1" dirty="0" smtClean="0">
                  <a:ln w="0"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N</a:t>
              </a:r>
              <a:endParaRPr lang="ja-JP" altLang="en-US" sz="2000" b="1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33" name="正方形/長方形 532"/>
          <p:cNvSpPr/>
          <p:nvPr/>
        </p:nvSpPr>
        <p:spPr>
          <a:xfrm>
            <a:off x="3285186" y="152813"/>
            <a:ext cx="41024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レクチャーホール座席表</a:t>
            </a:r>
            <a:r>
              <a:rPr lang="en-US" altLang="ja-JP" sz="2400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400" dirty="0" smtClean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図面</a:t>
            </a:r>
            <a:endParaRPr lang="ja-JP" altLang="en-US" sz="2400" b="0" cap="none" spc="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32" name="直線コネクタ 731"/>
          <p:cNvCxnSpPr/>
          <p:nvPr/>
        </p:nvCxnSpPr>
        <p:spPr>
          <a:xfrm>
            <a:off x="1304925" y="4501821"/>
            <a:ext cx="0" cy="120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1327481" y="2100285"/>
            <a:ext cx="216581" cy="929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1771804" y="638175"/>
            <a:ext cx="7086446" cy="885825"/>
            <a:chOff x="1771804" y="600075"/>
            <a:chExt cx="7086446" cy="885825"/>
          </a:xfrm>
        </p:grpSpPr>
        <p:cxnSp>
          <p:nvCxnSpPr>
            <p:cNvPr id="796" name="直線コネクタ 795"/>
            <p:cNvCxnSpPr/>
            <p:nvPr/>
          </p:nvCxnSpPr>
          <p:spPr>
            <a:xfrm>
              <a:off x="1771804" y="619125"/>
              <a:ext cx="7086446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2514603" y="1047750"/>
              <a:ext cx="5627462" cy="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789878" y="600075"/>
              <a:ext cx="0" cy="8858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直線コネクタ 796"/>
            <p:cNvCxnSpPr/>
            <p:nvPr/>
          </p:nvCxnSpPr>
          <p:spPr>
            <a:xfrm>
              <a:off x="8840667" y="600075"/>
              <a:ext cx="0" cy="876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グループ化 128"/>
          <p:cNvGrpSpPr/>
          <p:nvPr/>
        </p:nvGrpSpPr>
        <p:grpSpPr>
          <a:xfrm>
            <a:off x="3898822" y="5880234"/>
            <a:ext cx="2854403" cy="7433388"/>
            <a:chOff x="3889297" y="5842134"/>
            <a:chExt cx="2854403" cy="7433388"/>
          </a:xfrm>
        </p:grpSpPr>
        <p:grpSp>
          <p:nvGrpSpPr>
            <p:cNvPr id="626" name="グループ化 625"/>
            <p:cNvGrpSpPr/>
            <p:nvPr/>
          </p:nvGrpSpPr>
          <p:grpSpPr>
            <a:xfrm>
              <a:off x="3889297" y="8872531"/>
              <a:ext cx="2854403" cy="380791"/>
              <a:chOff x="3955972" y="5842134"/>
              <a:chExt cx="2854403" cy="380791"/>
            </a:xfrm>
          </p:grpSpPr>
          <p:sp>
            <p:nvSpPr>
              <p:cNvPr id="627" name="正方形/長方形 626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28" name="直線コネクタ 627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直線コネクタ 628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直線コネクタ 629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直線コネクタ 630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直線コネクタ 631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直線コネクタ 632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直線コネクタ 633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直線コネクタ 634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直線コネクタ 635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0" name="グループ化 569"/>
            <p:cNvGrpSpPr/>
            <p:nvPr/>
          </p:nvGrpSpPr>
          <p:grpSpPr>
            <a:xfrm>
              <a:off x="3889297" y="5842134"/>
              <a:ext cx="2854403" cy="380791"/>
              <a:chOff x="3955972" y="5842134"/>
              <a:chExt cx="2854403" cy="380791"/>
            </a:xfrm>
          </p:grpSpPr>
          <p:sp>
            <p:nvSpPr>
              <p:cNvPr id="548" name="正方形/長方形 547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49" name="直線コネクタ 548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直線コネクタ 556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直線コネクタ 557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直線コネクタ 561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直線コネクタ 562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直線コネクタ 563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直線コネクタ 564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直線コネクタ 565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直線コネクタ 566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1" name="グループ化 570"/>
            <p:cNvGrpSpPr/>
            <p:nvPr/>
          </p:nvGrpSpPr>
          <p:grpSpPr>
            <a:xfrm>
              <a:off x="3889297" y="6346869"/>
              <a:ext cx="2854403" cy="380791"/>
              <a:chOff x="3955972" y="5842134"/>
              <a:chExt cx="2854403" cy="380791"/>
            </a:xfrm>
          </p:grpSpPr>
          <p:sp>
            <p:nvSpPr>
              <p:cNvPr id="572" name="正方形/長方形 571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3" name="直線コネクタ 572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直線コネクタ 573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直線コネクタ 574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直線コネクタ 575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直線コネクタ 576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直線コネクタ 577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直線コネクタ 578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直線コネクタ 579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直線コネクタ 580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2" name="グループ化 581"/>
            <p:cNvGrpSpPr/>
            <p:nvPr/>
          </p:nvGrpSpPr>
          <p:grpSpPr>
            <a:xfrm>
              <a:off x="3889297" y="6851299"/>
              <a:ext cx="2854403" cy="380791"/>
              <a:chOff x="3955972" y="5842134"/>
              <a:chExt cx="2854403" cy="380791"/>
            </a:xfrm>
          </p:grpSpPr>
          <p:sp>
            <p:nvSpPr>
              <p:cNvPr id="583" name="正方形/長方形 582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4" name="直線コネクタ 583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線コネクタ 584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線コネクタ 585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直線コネクタ 586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直線コネクタ 587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線コネクタ 588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線コネクタ 589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線コネクタ 590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線コネクタ 591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3" name="グループ化 592"/>
            <p:cNvGrpSpPr/>
            <p:nvPr/>
          </p:nvGrpSpPr>
          <p:grpSpPr>
            <a:xfrm>
              <a:off x="3889297" y="7356839"/>
              <a:ext cx="2854403" cy="380791"/>
              <a:chOff x="3955972" y="5842134"/>
              <a:chExt cx="2854403" cy="380791"/>
            </a:xfrm>
          </p:grpSpPr>
          <p:sp>
            <p:nvSpPr>
              <p:cNvPr id="594" name="正方形/長方形 593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95" name="直線コネクタ 594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線コネクタ 595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線コネクタ 596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線コネクタ 597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線コネクタ 598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直線コネクタ 599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直線コネクタ 600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直線コネクタ 601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直線コネクタ 602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4" name="グループ化 603"/>
            <p:cNvGrpSpPr/>
            <p:nvPr/>
          </p:nvGrpSpPr>
          <p:grpSpPr>
            <a:xfrm>
              <a:off x="3889297" y="7853841"/>
              <a:ext cx="2854403" cy="380791"/>
              <a:chOff x="3955972" y="5842134"/>
              <a:chExt cx="2854403" cy="380791"/>
            </a:xfrm>
          </p:grpSpPr>
          <p:sp>
            <p:nvSpPr>
              <p:cNvPr id="605" name="正方形/長方形 604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06" name="直線コネクタ 605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直線コネクタ 606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直線コネクタ 607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直線コネクタ 608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直線コネクタ 609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直線コネクタ 610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直線コネクタ 611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直線コネクタ 612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直線コネクタ 613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グループ化 614"/>
            <p:cNvGrpSpPr/>
            <p:nvPr/>
          </p:nvGrpSpPr>
          <p:grpSpPr>
            <a:xfrm>
              <a:off x="3889297" y="8358576"/>
              <a:ext cx="2854403" cy="380791"/>
              <a:chOff x="3955972" y="5842134"/>
              <a:chExt cx="2854403" cy="380791"/>
            </a:xfrm>
          </p:grpSpPr>
          <p:sp>
            <p:nvSpPr>
              <p:cNvPr id="616" name="正方形/長方形 615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7" name="直線コネクタ 616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直線コネクタ 617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直線コネクタ 618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直線コネクタ 619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直線コネクタ 620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直線コネクタ 621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直線コネクタ 622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直線コネクタ 623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直線コネクタ 624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7" name="グループ化 636"/>
            <p:cNvGrpSpPr/>
            <p:nvPr/>
          </p:nvGrpSpPr>
          <p:grpSpPr>
            <a:xfrm>
              <a:off x="3889297" y="9368546"/>
              <a:ext cx="2854403" cy="380791"/>
              <a:chOff x="3955972" y="5842134"/>
              <a:chExt cx="2854403" cy="380791"/>
            </a:xfrm>
          </p:grpSpPr>
          <p:sp>
            <p:nvSpPr>
              <p:cNvPr id="638" name="正方形/長方形 637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39" name="直線コネクタ 638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0" name="直線コネクタ 639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直線コネクタ 640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直線コネクタ 641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直線コネクタ 642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直線コネクタ 643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直線コネクタ 644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直線コネクタ 645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直線コネクタ 646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8" name="グループ化 647"/>
            <p:cNvGrpSpPr/>
            <p:nvPr/>
          </p:nvGrpSpPr>
          <p:grpSpPr>
            <a:xfrm>
              <a:off x="3889297" y="9873859"/>
              <a:ext cx="2854403" cy="380791"/>
              <a:chOff x="3955972" y="5842134"/>
              <a:chExt cx="2854403" cy="380791"/>
            </a:xfrm>
          </p:grpSpPr>
          <p:sp>
            <p:nvSpPr>
              <p:cNvPr id="649" name="正方形/長方形 648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50" name="直線コネクタ 649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直線コネクタ 650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直線コネクタ 651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直線コネクタ 652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直線コネクタ 653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直線コネクタ 654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直線コネクタ 655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直線コネクタ 656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直線コネクタ 657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9" name="グループ化 658"/>
            <p:cNvGrpSpPr/>
            <p:nvPr/>
          </p:nvGrpSpPr>
          <p:grpSpPr>
            <a:xfrm>
              <a:off x="3889297" y="10378594"/>
              <a:ext cx="2854403" cy="380791"/>
              <a:chOff x="3955972" y="5842134"/>
              <a:chExt cx="2854403" cy="380791"/>
            </a:xfrm>
          </p:grpSpPr>
          <p:sp>
            <p:nvSpPr>
              <p:cNvPr id="660" name="正方形/長方形 659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61" name="直線コネクタ 660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直線コネクタ 661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直線コネクタ 662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直線コネクタ 663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直線コネクタ 664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直線コネクタ 665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直線コネクタ 666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直線コネクタ 667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直線コネクタ 668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0" name="グループ化 669"/>
            <p:cNvGrpSpPr/>
            <p:nvPr/>
          </p:nvGrpSpPr>
          <p:grpSpPr>
            <a:xfrm>
              <a:off x="3889297" y="10883024"/>
              <a:ext cx="2854403" cy="380791"/>
              <a:chOff x="3955972" y="5842134"/>
              <a:chExt cx="2854403" cy="380791"/>
            </a:xfrm>
          </p:grpSpPr>
          <p:sp>
            <p:nvSpPr>
              <p:cNvPr id="671" name="正方形/長方形 670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72" name="直線コネクタ 671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直線コネクタ 672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4" name="直線コネクタ 673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直線コネクタ 674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6" name="直線コネクタ 675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7" name="直線コネクタ 676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8" name="直線コネクタ 677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直線コネクタ 678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直線コネクタ 679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1" name="グループ化 680"/>
            <p:cNvGrpSpPr/>
            <p:nvPr/>
          </p:nvGrpSpPr>
          <p:grpSpPr>
            <a:xfrm>
              <a:off x="3889297" y="11388564"/>
              <a:ext cx="2854403" cy="380791"/>
              <a:chOff x="3955972" y="5842134"/>
              <a:chExt cx="2854403" cy="380791"/>
            </a:xfrm>
          </p:grpSpPr>
          <p:sp>
            <p:nvSpPr>
              <p:cNvPr id="682" name="正方形/長方形 681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83" name="直線コネクタ 682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直線コネクタ 683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直線コネクタ 684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直線コネクタ 685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直線コネクタ 686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直線コネクタ 687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直線コネクタ 688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直線コネクタ 689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直線コネクタ 690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2" name="グループ化 691"/>
            <p:cNvGrpSpPr/>
            <p:nvPr/>
          </p:nvGrpSpPr>
          <p:grpSpPr>
            <a:xfrm>
              <a:off x="3889297" y="11895091"/>
              <a:ext cx="2854403" cy="380791"/>
              <a:chOff x="3955972" y="5842134"/>
              <a:chExt cx="2854403" cy="380791"/>
            </a:xfrm>
          </p:grpSpPr>
          <p:sp>
            <p:nvSpPr>
              <p:cNvPr id="693" name="正方形/長方形 692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94" name="直線コネクタ 693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直線コネクタ 694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直線コネクタ 695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直線コネクタ 696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直線コネクタ 697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直線コネクタ 698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直線コネクタ 699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直線コネクタ 700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直線コネクタ 701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3" name="グループ化 702"/>
            <p:cNvGrpSpPr/>
            <p:nvPr/>
          </p:nvGrpSpPr>
          <p:grpSpPr>
            <a:xfrm>
              <a:off x="3889297" y="12399826"/>
              <a:ext cx="2854403" cy="380791"/>
              <a:chOff x="3955972" y="5842134"/>
              <a:chExt cx="2854403" cy="380791"/>
            </a:xfrm>
          </p:grpSpPr>
          <p:sp>
            <p:nvSpPr>
              <p:cNvPr id="704" name="正方形/長方形 703"/>
              <p:cNvSpPr/>
              <p:nvPr/>
            </p:nvSpPr>
            <p:spPr>
              <a:xfrm>
                <a:off x="3955972" y="5842134"/>
                <a:ext cx="2854403" cy="3712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05" name="直線コネクタ 704"/>
              <p:cNvCxnSpPr/>
              <p:nvPr/>
            </p:nvCxnSpPr>
            <p:spPr>
              <a:xfrm>
                <a:off x="453644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直線コネクタ 705"/>
              <p:cNvCxnSpPr/>
              <p:nvPr/>
            </p:nvCxnSpPr>
            <p:spPr>
              <a:xfrm>
                <a:off x="42446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直線コネクタ 706"/>
              <p:cNvCxnSpPr/>
              <p:nvPr/>
            </p:nvCxnSpPr>
            <p:spPr>
              <a:xfrm>
                <a:off x="481616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直線コネクタ 707"/>
              <p:cNvCxnSpPr/>
              <p:nvPr/>
            </p:nvCxnSpPr>
            <p:spPr>
              <a:xfrm>
                <a:off x="5393696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直線コネクタ 708"/>
              <p:cNvCxnSpPr/>
              <p:nvPr/>
            </p:nvCxnSpPr>
            <p:spPr>
              <a:xfrm>
                <a:off x="51019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直線コネクタ 709"/>
              <p:cNvCxnSpPr/>
              <p:nvPr/>
            </p:nvCxnSpPr>
            <p:spPr>
              <a:xfrm>
                <a:off x="5673411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直線コネクタ 710"/>
              <p:cNvCxnSpPr/>
              <p:nvPr/>
            </p:nvCxnSpPr>
            <p:spPr>
              <a:xfrm>
                <a:off x="596328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直線コネクタ 711"/>
              <p:cNvCxnSpPr/>
              <p:nvPr/>
            </p:nvCxnSpPr>
            <p:spPr>
              <a:xfrm>
                <a:off x="6540819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直線コネクタ 712"/>
              <p:cNvCxnSpPr/>
              <p:nvPr/>
            </p:nvCxnSpPr>
            <p:spPr>
              <a:xfrm>
                <a:off x="6249034" y="5842134"/>
                <a:ext cx="0" cy="3807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5" name="正方形/長方形 714"/>
            <p:cNvSpPr/>
            <p:nvPr/>
          </p:nvSpPr>
          <p:spPr>
            <a:xfrm>
              <a:off x="4467948" y="12904256"/>
              <a:ext cx="1712204" cy="37126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18" name="直線コネクタ 717"/>
          <p:cNvCxnSpPr/>
          <p:nvPr/>
        </p:nvCxnSpPr>
        <p:spPr>
          <a:xfrm>
            <a:off x="4749486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直線コネクタ 718"/>
          <p:cNvCxnSpPr/>
          <p:nvPr/>
        </p:nvCxnSpPr>
        <p:spPr>
          <a:xfrm>
            <a:off x="5327021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直線コネクタ 719"/>
          <p:cNvCxnSpPr/>
          <p:nvPr/>
        </p:nvCxnSpPr>
        <p:spPr>
          <a:xfrm>
            <a:off x="5035236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直線コネクタ 720"/>
          <p:cNvCxnSpPr/>
          <p:nvPr/>
        </p:nvCxnSpPr>
        <p:spPr>
          <a:xfrm>
            <a:off x="5606736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直線コネクタ 721"/>
          <p:cNvCxnSpPr/>
          <p:nvPr/>
        </p:nvCxnSpPr>
        <p:spPr>
          <a:xfrm>
            <a:off x="5896609" y="12942356"/>
            <a:ext cx="0" cy="380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7" name="グループ化 746"/>
          <p:cNvGrpSpPr/>
          <p:nvPr/>
        </p:nvGrpSpPr>
        <p:grpSpPr>
          <a:xfrm>
            <a:off x="288451" y="4756988"/>
            <a:ext cx="2132916" cy="1291386"/>
            <a:chOff x="364651" y="4718888"/>
            <a:chExt cx="2132916" cy="1291386"/>
          </a:xfrm>
        </p:grpSpPr>
        <p:grpSp>
          <p:nvGrpSpPr>
            <p:cNvPr id="752" name="グループ化 751"/>
            <p:cNvGrpSpPr/>
            <p:nvPr/>
          </p:nvGrpSpPr>
          <p:grpSpPr>
            <a:xfrm rot="7433315">
              <a:off x="785416" y="4298123"/>
              <a:ext cx="1291386" cy="2132916"/>
              <a:chOff x="1731346" y="1676625"/>
              <a:chExt cx="1178850" cy="1947046"/>
            </a:xfrm>
          </p:grpSpPr>
          <p:sp>
            <p:nvSpPr>
              <p:cNvPr id="754" name="円 753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5" name="円 754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163320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53" name="直線コネクタ 752"/>
            <p:cNvCxnSpPr/>
            <p:nvPr/>
          </p:nvCxnSpPr>
          <p:spPr>
            <a:xfrm>
              <a:off x="1020530" y="4919206"/>
              <a:ext cx="833402" cy="848159"/>
            </a:xfrm>
            <a:prstGeom prst="line">
              <a:avLst/>
            </a:prstGeom>
            <a:ln w="57150" cmpd="dbl">
              <a:solidFill>
                <a:schemeClr val="tx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6" name="グループ化 755"/>
          <p:cNvGrpSpPr/>
          <p:nvPr/>
        </p:nvGrpSpPr>
        <p:grpSpPr>
          <a:xfrm>
            <a:off x="8505958" y="4147494"/>
            <a:ext cx="1267985" cy="2094266"/>
            <a:chOff x="8582158" y="4099869"/>
            <a:chExt cx="1267985" cy="2094266"/>
          </a:xfrm>
        </p:grpSpPr>
        <p:grpSp>
          <p:nvGrpSpPr>
            <p:cNvPr id="760" name="グループ化 759"/>
            <p:cNvGrpSpPr/>
            <p:nvPr/>
          </p:nvGrpSpPr>
          <p:grpSpPr>
            <a:xfrm rot="20920761">
              <a:off x="8582158" y="4099869"/>
              <a:ext cx="1267985" cy="2094266"/>
              <a:chOff x="1731346" y="1676625"/>
              <a:chExt cx="1178850" cy="1947046"/>
            </a:xfrm>
          </p:grpSpPr>
          <p:sp>
            <p:nvSpPr>
              <p:cNvPr id="773" name="円 772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4" name="円 783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65" name="直線コネクタ 764"/>
            <p:cNvCxnSpPr/>
            <p:nvPr/>
          </p:nvCxnSpPr>
          <p:spPr>
            <a:xfrm>
              <a:off x="9197526" y="4541973"/>
              <a:ext cx="1563" cy="1245130"/>
            </a:xfrm>
            <a:prstGeom prst="line">
              <a:avLst/>
            </a:prstGeom>
            <a:ln w="57150" cmpd="dbl">
              <a:solidFill>
                <a:schemeClr val="tx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3" name="グループ化 742"/>
          <p:cNvGrpSpPr/>
          <p:nvPr/>
        </p:nvGrpSpPr>
        <p:grpSpPr>
          <a:xfrm>
            <a:off x="1655146" y="1714725"/>
            <a:ext cx="1178850" cy="1947046"/>
            <a:chOff x="1731346" y="1676625"/>
            <a:chExt cx="1178850" cy="1947046"/>
          </a:xfrm>
        </p:grpSpPr>
        <p:sp>
          <p:nvSpPr>
            <p:cNvPr id="744" name="円 743"/>
            <p:cNvSpPr/>
            <p:nvPr/>
          </p:nvSpPr>
          <p:spPr>
            <a:xfrm rot="6082055">
              <a:off x="1731346" y="2639659"/>
              <a:ext cx="984012" cy="984012"/>
            </a:xfrm>
            <a:prstGeom prst="pie">
              <a:avLst>
                <a:gd name="adj1" fmla="val 10805846"/>
                <a:gd name="adj2" fmla="val 16200000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45" name="円 744"/>
            <p:cNvSpPr/>
            <p:nvPr/>
          </p:nvSpPr>
          <p:spPr>
            <a:xfrm rot="6226120">
              <a:off x="1926184" y="1676625"/>
              <a:ext cx="984012" cy="984012"/>
            </a:xfrm>
            <a:prstGeom prst="pie">
              <a:avLst>
                <a:gd name="adj1" fmla="val 16163320"/>
                <a:gd name="adj2" fmla="val 21457401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2" name="グループ化 791"/>
          <p:cNvGrpSpPr/>
          <p:nvPr/>
        </p:nvGrpSpPr>
        <p:grpSpPr>
          <a:xfrm rot="10800000">
            <a:off x="687495" y="2980542"/>
            <a:ext cx="1195634" cy="1974767"/>
            <a:chOff x="8582158" y="4099869"/>
            <a:chExt cx="1267985" cy="2094266"/>
          </a:xfrm>
        </p:grpSpPr>
        <p:grpSp>
          <p:nvGrpSpPr>
            <p:cNvPr id="801" name="グループ化 800"/>
            <p:cNvGrpSpPr/>
            <p:nvPr/>
          </p:nvGrpSpPr>
          <p:grpSpPr>
            <a:xfrm rot="20920761">
              <a:off x="8582158" y="4099869"/>
              <a:ext cx="1267985" cy="2094266"/>
              <a:chOff x="1731346" y="1676625"/>
              <a:chExt cx="1178850" cy="1947046"/>
            </a:xfrm>
          </p:grpSpPr>
          <p:sp>
            <p:nvSpPr>
              <p:cNvPr id="808" name="円 807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2" name="円 811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2" name="直線コネクタ 801"/>
            <p:cNvCxnSpPr/>
            <p:nvPr/>
          </p:nvCxnSpPr>
          <p:spPr>
            <a:xfrm>
              <a:off x="9197526" y="4541973"/>
              <a:ext cx="1563" cy="1245130"/>
            </a:xfrm>
            <a:prstGeom prst="line">
              <a:avLst/>
            </a:prstGeom>
            <a:ln w="57150" cmpd="dbl">
              <a:solidFill>
                <a:schemeClr val="tx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4" name="グループ化 823"/>
          <p:cNvGrpSpPr/>
          <p:nvPr/>
        </p:nvGrpSpPr>
        <p:grpSpPr>
          <a:xfrm>
            <a:off x="6188070" y="13257255"/>
            <a:ext cx="2141695" cy="1296701"/>
            <a:chOff x="6264270" y="13223918"/>
            <a:chExt cx="2141695" cy="1296701"/>
          </a:xfrm>
        </p:grpSpPr>
        <p:cxnSp>
          <p:nvCxnSpPr>
            <p:cNvPr id="835" name="直線コネクタ 834"/>
            <p:cNvCxnSpPr/>
            <p:nvPr/>
          </p:nvCxnSpPr>
          <p:spPr>
            <a:xfrm>
              <a:off x="6506209" y="13851068"/>
              <a:ext cx="1541512" cy="0"/>
            </a:xfrm>
            <a:prstGeom prst="line">
              <a:avLst/>
            </a:prstGeom>
            <a:ln w="57150" cap="flat" cmpd="dbl">
              <a:solidFill>
                <a:schemeClr val="tx1">
                  <a:alpha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6" name="グループ化 865"/>
            <p:cNvGrpSpPr/>
            <p:nvPr/>
          </p:nvGrpSpPr>
          <p:grpSpPr>
            <a:xfrm rot="4722096">
              <a:off x="6686767" y="12801421"/>
              <a:ext cx="1296701" cy="2141695"/>
              <a:chOff x="1731346" y="1676625"/>
              <a:chExt cx="1178850" cy="1947046"/>
            </a:xfrm>
          </p:grpSpPr>
          <p:sp>
            <p:nvSpPr>
              <p:cNvPr id="867" name="円 866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8" name="円 867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69" name="グループ化 868"/>
          <p:cNvGrpSpPr/>
          <p:nvPr/>
        </p:nvGrpSpPr>
        <p:grpSpPr>
          <a:xfrm>
            <a:off x="2302617" y="13258451"/>
            <a:ext cx="2141695" cy="1296701"/>
            <a:chOff x="2376965" y="13223080"/>
            <a:chExt cx="2141695" cy="1296701"/>
          </a:xfrm>
        </p:grpSpPr>
        <p:cxnSp>
          <p:nvCxnSpPr>
            <p:cNvPr id="871" name="直線コネクタ 870"/>
            <p:cNvCxnSpPr/>
            <p:nvPr/>
          </p:nvCxnSpPr>
          <p:spPr>
            <a:xfrm>
              <a:off x="2653426" y="13851068"/>
              <a:ext cx="1541512" cy="0"/>
            </a:xfrm>
            <a:prstGeom prst="line">
              <a:avLst/>
            </a:prstGeom>
            <a:ln w="57150" cap="flat" cmpd="dbl">
              <a:solidFill>
                <a:schemeClr val="tx1">
                  <a:alpha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2" name="グループ化 871"/>
            <p:cNvGrpSpPr/>
            <p:nvPr/>
          </p:nvGrpSpPr>
          <p:grpSpPr>
            <a:xfrm rot="4722096">
              <a:off x="2799462" y="12800583"/>
              <a:ext cx="1296701" cy="2141695"/>
              <a:chOff x="1731346" y="1676625"/>
              <a:chExt cx="1178850" cy="1947046"/>
            </a:xfrm>
          </p:grpSpPr>
          <p:sp>
            <p:nvSpPr>
              <p:cNvPr id="873" name="円 872"/>
              <p:cNvSpPr/>
              <p:nvPr/>
            </p:nvSpPr>
            <p:spPr>
              <a:xfrm rot="6082055">
                <a:off x="1731346" y="2639659"/>
                <a:ext cx="984012" cy="984012"/>
              </a:xfrm>
              <a:prstGeom prst="pie">
                <a:avLst>
                  <a:gd name="adj1" fmla="val 10805846"/>
                  <a:gd name="adj2" fmla="val 16200000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4" name="円 873"/>
              <p:cNvSpPr/>
              <p:nvPr/>
            </p:nvSpPr>
            <p:spPr>
              <a:xfrm rot="6226120">
                <a:off x="1926184" y="1676625"/>
                <a:ext cx="984012" cy="984012"/>
              </a:xfrm>
              <a:prstGeom prst="pie">
                <a:avLst>
                  <a:gd name="adj1" fmla="val 16089228"/>
                  <a:gd name="adj2" fmla="val 21457401"/>
                </a:avLst>
              </a:prstGeom>
              <a:noFill/>
              <a:ln w="19050">
                <a:solidFill>
                  <a:schemeClr val="tx1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5" name="グループ化 124"/>
          <p:cNvGrpSpPr/>
          <p:nvPr/>
        </p:nvGrpSpPr>
        <p:grpSpPr>
          <a:xfrm>
            <a:off x="3952875" y="13844588"/>
            <a:ext cx="2724150" cy="1176337"/>
            <a:chOff x="3952875" y="13806488"/>
            <a:chExt cx="2724150" cy="1176337"/>
          </a:xfrm>
        </p:grpSpPr>
        <p:cxnSp>
          <p:nvCxnSpPr>
            <p:cNvPr id="185" name="直線コネクタ 184"/>
            <p:cNvCxnSpPr/>
            <p:nvPr/>
          </p:nvCxnSpPr>
          <p:spPr>
            <a:xfrm>
              <a:off x="3952875" y="13839825"/>
              <a:ext cx="2724150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>
              <a:off x="3957638" y="14944725"/>
              <a:ext cx="2709862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>
            <a:xfrm>
              <a:off x="6637337" y="13806488"/>
              <a:ext cx="0" cy="11763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線コネクタ 242"/>
            <p:cNvCxnSpPr/>
            <p:nvPr/>
          </p:nvCxnSpPr>
          <p:spPr>
            <a:xfrm>
              <a:off x="3993307" y="13806488"/>
              <a:ext cx="0" cy="63110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グループ化 118"/>
            <p:cNvGrpSpPr/>
            <p:nvPr/>
          </p:nvGrpSpPr>
          <p:grpSpPr>
            <a:xfrm>
              <a:off x="3960812" y="14359890"/>
              <a:ext cx="582596" cy="622935"/>
              <a:chOff x="3960812" y="14359890"/>
              <a:chExt cx="582596" cy="622935"/>
            </a:xfrm>
          </p:grpSpPr>
          <p:cxnSp>
            <p:nvCxnSpPr>
              <p:cNvPr id="245" name="直線コネクタ 244"/>
              <p:cNvCxnSpPr/>
              <p:nvPr/>
            </p:nvCxnSpPr>
            <p:spPr>
              <a:xfrm>
                <a:off x="3993307" y="14359890"/>
                <a:ext cx="0" cy="5848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3993307" y="14834392"/>
                <a:ext cx="0" cy="14843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8" name="直線コネクタ 967"/>
              <p:cNvCxnSpPr/>
              <p:nvPr/>
            </p:nvCxnSpPr>
            <p:spPr>
              <a:xfrm>
                <a:off x="4111065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直線コネクタ 968"/>
              <p:cNvCxnSpPr/>
              <p:nvPr/>
            </p:nvCxnSpPr>
            <p:spPr>
              <a:xfrm>
                <a:off x="3960812" y="14420608"/>
                <a:ext cx="582596" cy="0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0" name="直線コネクタ 969"/>
              <p:cNvCxnSpPr/>
              <p:nvPr/>
            </p:nvCxnSpPr>
            <p:spPr>
              <a:xfrm>
                <a:off x="4215878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直線コネクタ 970"/>
              <p:cNvCxnSpPr/>
              <p:nvPr/>
            </p:nvCxnSpPr>
            <p:spPr>
              <a:xfrm>
                <a:off x="4320615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2" name="直線コネクタ 971"/>
              <p:cNvCxnSpPr/>
              <p:nvPr/>
            </p:nvCxnSpPr>
            <p:spPr>
              <a:xfrm>
                <a:off x="4425428" y="14420608"/>
                <a:ext cx="0" cy="5189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4" name="正方形/長方形 713"/>
          <p:cNvSpPr/>
          <p:nvPr/>
        </p:nvSpPr>
        <p:spPr>
          <a:xfrm>
            <a:off x="8958783" y="1893184"/>
            <a:ext cx="167986" cy="929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6" name="円 745"/>
          <p:cNvSpPr/>
          <p:nvPr/>
        </p:nvSpPr>
        <p:spPr>
          <a:xfrm rot="15669423">
            <a:off x="8013367" y="2671741"/>
            <a:ext cx="984012" cy="984012"/>
          </a:xfrm>
          <a:prstGeom prst="pie">
            <a:avLst>
              <a:gd name="adj1" fmla="val 16163320"/>
              <a:gd name="adj2" fmla="val 21457401"/>
            </a:avLst>
          </a:prstGeom>
          <a:noFill/>
          <a:ln w="190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22233" y="1052513"/>
            <a:ext cx="1928419" cy="4215328"/>
            <a:chOff x="622233" y="1052513"/>
            <a:chExt cx="1928419" cy="4215328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622233" y="1052513"/>
              <a:ext cx="1928419" cy="4215328"/>
              <a:chOff x="622233" y="1052513"/>
              <a:chExt cx="1928419" cy="4215328"/>
            </a:xfrm>
          </p:grpSpPr>
          <p:sp>
            <p:nvSpPr>
              <p:cNvPr id="761" name="楕円 760"/>
              <p:cNvSpPr/>
              <p:nvPr/>
            </p:nvSpPr>
            <p:spPr>
              <a:xfrm>
                <a:off x="1736408" y="1800472"/>
                <a:ext cx="176766" cy="17676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" name="グループ化 19"/>
              <p:cNvGrpSpPr/>
              <p:nvPr/>
            </p:nvGrpSpPr>
            <p:grpSpPr>
              <a:xfrm>
                <a:off x="622233" y="1052513"/>
                <a:ext cx="1928419" cy="4215328"/>
                <a:chOff x="622233" y="1052513"/>
                <a:chExt cx="1928419" cy="4215328"/>
              </a:xfrm>
            </p:grpSpPr>
            <p:cxnSp>
              <p:nvCxnSpPr>
                <p:cNvPr id="22" name="直線コネクタ 21"/>
                <p:cNvCxnSpPr/>
                <p:nvPr/>
              </p:nvCxnSpPr>
              <p:spPr>
                <a:xfrm flipH="1">
                  <a:off x="2332465" y="1052513"/>
                  <a:ext cx="218187" cy="1166812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" name="グループ化 3"/>
                <p:cNvGrpSpPr/>
                <p:nvPr/>
              </p:nvGrpSpPr>
              <p:grpSpPr>
                <a:xfrm>
                  <a:off x="622233" y="3162300"/>
                  <a:ext cx="1524919" cy="2105541"/>
                  <a:chOff x="698433" y="3124200"/>
                  <a:chExt cx="1524919" cy="2105541"/>
                </a:xfrm>
              </p:grpSpPr>
              <p:cxnSp>
                <p:nvCxnSpPr>
                  <p:cNvPr id="42" name="直線コネクタ 41"/>
                  <p:cNvCxnSpPr/>
                  <p:nvPr/>
                </p:nvCxnSpPr>
                <p:spPr>
                  <a:xfrm flipH="1">
                    <a:off x="1952626" y="3124200"/>
                    <a:ext cx="270726" cy="1447800"/>
                  </a:xfrm>
                  <a:prstGeom prst="line">
                    <a:avLst/>
                  </a:prstGeom>
                  <a:ln w="762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/>
                  <p:cNvCxnSpPr/>
                  <p:nvPr/>
                </p:nvCxnSpPr>
                <p:spPr>
                  <a:xfrm>
                    <a:off x="1352550" y="4552950"/>
                    <a:ext cx="628651" cy="0"/>
                  </a:xfrm>
                  <a:prstGeom prst="line">
                    <a:avLst/>
                  </a:prstGeom>
                  <a:ln w="762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/>
                  <p:cNvCxnSpPr/>
                  <p:nvPr/>
                </p:nvCxnSpPr>
                <p:spPr>
                  <a:xfrm flipV="1">
                    <a:off x="698433" y="4543425"/>
                    <a:ext cx="698547" cy="686316"/>
                  </a:xfrm>
                  <a:prstGeom prst="line">
                    <a:avLst/>
                  </a:prstGeom>
                  <a:ln w="7620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楕円 16"/>
                <p:cNvSpPr/>
                <p:nvPr/>
              </p:nvSpPr>
              <p:spPr>
                <a:xfrm>
                  <a:off x="1660208" y="4238517"/>
                  <a:ext cx="176766" cy="17676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31" name="直線コネクタ 730"/>
                <p:cNvCxnSpPr/>
                <p:nvPr/>
              </p:nvCxnSpPr>
              <p:spPr>
                <a:xfrm>
                  <a:off x="1304925" y="1495425"/>
                  <a:ext cx="0" cy="19431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グループ化 10"/>
                <p:cNvGrpSpPr/>
                <p:nvPr/>
              </p:nvGrpSpPr>
              <p:grpSpPr>
                <a:xfrm>
                  <a:off x="1276350" y="1524000"/>
                  <a:ext cx="1212958" cy="0"/>
                  <a:chOff x="1276350" y="1524000"/>
                  <a:chExt cx="1212958" cy="0"/>
                </a:xfrm>
              </p:grpSpPr>
              <p:cxnSp>
                <p:nvCxnSpPr>
                  <p:cNvPr id="559" name="直線コネクタ 558"/>
                  <p:cNvCxnSpPr/>
                  <p:nvPr/>
                </p:nvCxnSpPr>
                <p:spPr>
                  <a:xfrm>
                    <a:off x="1276350" y="1524000"/>
                    <a:ext cx="757630" cy="0"/>
                  </a:xfrm>
                  <a:prstGeom prst="line">
                    <a:avLst/>
                  </a:prstGeom>
                  <a:ln w="571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" name="直線コネクタ 768"/>
                  <p:cNvCxnSpPr/>
                  <p:nvPr/>
                </p:nvCxnSpPr>
                <p:spPr>
                  <a:xfrm flipH="1">
                    <a:off x="2326203" y="1524000"/>
                    <a:ext cx="163105" cy="0"/>
                  </a:xfrm>
                  <a:prstGeom prst="line">
                    <a:avLst/>
                  </a:prstGeom>
                  <a:ln w="571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88" name="円 787"/>
            <p:cNvSpPr/>
            <p:nvPr/>
          </p:nvSpPr>
          <p:spPr>
            <a:xfrm>
              <a:off x="1727709" y="1229751"/>
              <a:ext cx="597271" cy="597271"/>
            </a:xfrm>
            <a:prstGeom prst="pie">
              <a:avLst>
                <a:gd name="adj1" fmla="val 16181255"/>
                <a:gd name="adj2" fmla="val 21528075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107907" y="1066800"/>
            <a:ext cx="1064668" cy="3562350"/>
            <a:chOff x="8107907" y="1066800"/>
            <a:chExt cx="1064668" cy="3562350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8107907" y="1066800"/>
              <a:ext cx="1064668" cy="3562350"/>
              <a:chOff x="8107907" y="1066800"/>
              <a:chExt cx="1064668" cy="3562350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>
                <a:off x="8107907" y="1066800"/>
                <a:ext cx="299370" cy="1619250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グループ化 4"/>
              <p:cNvGrpSpPr/>
              <p:nvPr/>
            </p:nvGrpSpPr>
            <p:grpSpPr>
              <a:xfrm>
                <a:off x="8510136" y="3152775"/>
                <a:ext cx="662439" cy="1457325"/>
                <a:chOff x="8567286" y="3114675"/>
                <a:chExt cx="662439" cy="1457325"/>
              </a:xfrm>
            </p:grpSpPr>
            <p:cxnSp>
              <p:nvCxnSpPr>
                <p:cNvPr id="52" name="直線コネクタ 51"/>
                <p:cNvCxnSpPr/>
                <p:nvPr/>
              </p:nvCxnSpPr>
              <p:spPr>
                <a:xfrm>
                  <a:off x="8567286" y="3114675"/>
                  <a:ext cx="269433" cy="1457325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コネクタ 140"/>
                <p:cNvCxnSpPr/>
                <p:nvPr/>
              </p:nvCxnSpPr>
              <p:spPr>
                <a:xfrm>
                  <a:off x="8805863" y="4552950"/>
                  <a:ext cx="423862" cy="0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直線コネクタ 25"/>
              <p:cNvCxnSpPr/>
              <p:nvPr/>
            </p:nvCxnSpPr>
            <p:spPr>
              <a:xfrm>
                <a:off x="9141739" y="1495425"/>
                <a:ext cx="0" cy="31337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直線コネクタ 729"/>
              <p:cNvCxnSpPr/>
              <p:nvPr/>
            </p:nvCxnSpPr>
            <p:spPr>
              <a:xfrm>
                <a:off x="8626683" y="1524000"/>
                <a:ext cx="532743" cy="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直線コネクタ 769"/>
              <p:cNvCxnSpPr/>
              <p:nvPr/>
            </p:nvCxnSpPr>
            <p:spPr>
              <a:xfrm flipH="1">
                <a:off x="8163761" y="1524000"/>
                <a:ext cx="163105" cy="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5" name="楕円 794"/>
              <p:cNvSpPr/>
              <p:nvPr/>
            </p:nvSpPr>
            <p:spPr>
              <a:xfrm>
                <a:off x="8866796" y="4238517"/>
                <a:ext cx="176766" cy="17676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4" name="楕円 733"/>
              <p:cNvSpPr/>
              <p:nvPr/>
            </p:nvSpPr>
            <p:spPr>
              <a:xfrm>
                <a:off x="8756551" y="1808263"/>
                <a:ext cx="176766" cy="17676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22" name="円 821"/>
            <p:cNvSpPr/>
            <p:nvPr/>
          </p:nvSpPr>
          <p:spPr>
            <a:xfrm rot="16200000">
              <a:off x="8323605" y="1219200"/>
              <a:ext cx="609050" cy="609050"/>
            </a:xfrm>
            <a:prstGeom prst="pie">
              <a:avLst>
                <a:gd name="adj1" fmla="val 16209918"/>
                <a:gd name="adj2" fmla="val 21599246"/>
              </a:avLst>
            </a:prstGeom>
            <a:noFill/>
            <a:ln w="19050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59" name="グループ化 758"/>
          <p:cNvGrpSpPr/>
          <p:nvPr/>
        </p:nvGrpSpPr>
        <p:grpSpPr>
          <a:xfrm>
            <a:off x="1963690" y="3709236"/>
            <a:ext cx="6757563" cy="805614"/>
            <a:chOff x="1925590" y="3671136"/>
            <a:chExt cx="6757563" cy="805614"/>
          </a:xfrm>
        </p:grpSpPr>
        <p:cxnSp>
          <p:nvCxnSpPr>
            <p:cNvPr id="823" name="直線コネクタ 822"/>
            <p:cNvCxnSpPr/>
            <p:nvPr/>
          </p:nvCxnSpPr>
          <p:spPr>
            <a:xfrm flipH="1">
              <a:off x="2376219" y="3800475"/>
              <a:ext cx="124679" cy="66675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5" name="グループ化 824"/>
            <p:cNvGrpSpPr/>
            <p:nvPr/>
          </p:nvGrpSpPr>
          <p:grpSpPr>
            <a:xfrm>
              <a:off x="1925590" y="3671136"/>
              <a:ext cx="6757563" cy="805614"/>
              <a:chOff x="2001790" y="3671136"/>
              <a:chExt cx="6757563" cy="805614"/>
            </a:xfrm>
          </p:grpSpPr>
          <p:cxnSp>
            <p:nvCxnSpPr>
              <p:cNvPr id="827" name="直線コネクタ 826"/>
              <p:cNvCxnSpPr/>
              <p:nvPr/>
            </p:nvCxnSpPr>
            <p:spPr>
              <a:xfrm>
                <a:off x="8157876" y="3796070"/>
                <a:ext cx="125845" cy="68068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" name="直線コネクタ 828"/>
              <p:cNvCxnSpPr/>
              <p:nvPr/>
            </p:nvCxnSpPr>
            <p:spPr>
              <a:xfrm>
                <a:off x="2438400" y="4457707"/>
                <a:ext cx="5859933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直線コネクタ 831"/>
              <p:cNvCxnSpPr/>
              <p:nvPr/>
            </p:nvCxnSpPr>
            <p:spPr>
              <a:xfrm>
                <a:off x="2052900" y="3824287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3" name="直線コネクタ 832"/>
              <p:cNvCxnSpPr/>
              <p:nvPr/>
            </p:nvCxnSpPr>
            <p:spPr>
              <a:xfrm>
                <a:off x="2030365" y="3971103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直線コネクタ 833"/>
              <p:cNvCxnSpPr/>
              <p:nvPr/>
            </p:nvCxnSpPr>
            <p:spPr>
              <a:xfrm>
                <a:off x="2001790" y="4131780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8" name="直線コネクタ 847"/>
              <p:cNvCxnSpPr/>
              <p:nvPr/>
            </p:nvCxnSpPr>
            <p:spPr>
              <a:xfrm>
                <a:off x="2082095" y="3671136"/>
                <a:ext cx="499803" cy="14025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9" name="直線コネクタ 848"/>
              <p:cNvCxnSpPr/>
              <p:nvPr/>
            </p:nvCxnSpPr>
            <p:spPr>
              <a:xfrm flipV="1">
                <a:off x="8137508" y="3690186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直線コネクタ 851"/>
              <p:cNvCxnSpPr/>
              <p:nvPr/>
            </p:nvCxnSpPr>
            <p:spPr>
              <a:xfrm flipV="1">
                <a:off x="8180165" y="3833812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5" name="直線コネクタ 854"/>
              <p:cNvCxnSpPr/>
              <p:nvPr/>
            </p:nvCxnSpPr>
            <p:spPr>
              <a:xfrm flipV="1">
                <a:off x="8199215" y="3990153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直線コネクタ 855"/>
              <p:cNvCxnSpPr/>
              <p:nvPr/>
            </p:nvCxnSpPr>
            <p:spPr>
              <a:xfrm flipV="1">
                <a:off x="8227790" y="4148141"/>
                <a:ext cx="531563" cy="105884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5" name="グループ化 874"/>
          <p:cNvGrpSpPr/>
          <p:nvPr/>
        </p:nvGrpSpPr>
        <p:grpSpPr>
          <a:xfrm>
            <a:off x="1495425" y="5757863"/>
            <a:ext cx="1514001" cy="9263062"/>
            <a:chOff x="1495425" y="5757863"/>
            <a:chExt cx="1514001" cy="9263062"/>
          </a:xfrm>
        </p:grpSpPr>
        <p:cxnSp>
          <p:nvCxnSpPr>
            <p:cNvPr id="876" name="直線コネクタ 875"/>
            <p:cNvCxnSpPr/>
            <p:nvPr/>
          </p:nvCxnSpPr>
          <p:spPr>
            <a:xfrm>
              <a:off x="2462213" y="13882689"/>
              <a:ext cx="319087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7" name="グループ化 876"/>
            <p:cNvGrpSpPr/>
            <p:nvPr/>
          </p:nvGrpSpPr>
          <p:grpSpPr>
            <a:xfrm>
              <a:off x="1495425" y="5757863"/>
              <a:ext cx="1514001" cy="9263062"/>
              <a:chOff x="1571625" y="5719763"/>
              <a:chExt cx="1514001" cy="9263062"/>
            </a:xfrm>
          </p:grpSpPr>
          <p:cxnSp>
            <p:nvCxnSpPr>
              <p:cNvPr id="900" name="直線コネクタ 899"/>
              <p:cNvCxnSpPr/>
              <p:nvPr/>
            </p:nvCxnSpPr>
            <p:spPr>
              <a:xfrm flipV="1">
                <a:off x="1571625" y="5744097"/>
                <a:ext cx="350990" cy="323225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直線コネクタ 900"/>
              <p:cNvCxnSpPr/>
              <p:nvPr/>
            </p:nvCxnSpPr>
            <p:spPr>
              <a:xfrm>
                <a:off x="1897726" y="5753619"/>
                <a:ext cx="177052" cy="0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直線コネクタ 901"/>
              <p:cNvCxnSpPr/>
              <p:nvPr/>
            </p:nvCxnSpPr>
            <p:spPr>
              <a:xfrm>
                <a:off x="1586872" y="6038850"/>
                <a:ext cx="0" cy="818106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直線コネクタ 902"/>
              <p:cNvCxnSpPr/>
              <p:nvPr/>
            </p:nvCxnSpPr>
            <p:spPr>
              <a:xfrm>
                <a:off x="2831257" y="13806488"/>
                <a:ext cx="0" cy="117633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4" name="アーチ 903"/>
              <p:cNvSpPr/>
              <p:nvPr/>
            </p:nvSpPr>
            <p:spPr>
              <a:xfrm rot="16200000">
                <a:off x="2039890" y="12797119"/>
                <a:ext cx="1045736" cy="1045736"/>
              </a:xfrm>
              <a:prstGeom prst="blockArc">
                <a:avLst>
                  <a:gd name="adj1" fmla="val 10949996"/>
                  <a:gd name="adj2" fmla="val 16278445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5" name="アーチ 904"/>
              <p:cNvSpPr/>
              <p:nvPr/>
            </p:nvSpPr>
            <p:spPr>
              <a:xfrm rot="16200000">
                <a:off x="1585960" y="13478398"/>
                <a:ext cx="1466327" cy="1466327"/>
              </a:xfrm>
              <a:prstGeom prst="blockArc">
                <a:avLst>
                  <a:gd name="adj1" fmla="val 10893022"/>
                  <a:gd name="adj2" fmla="val 16123607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06" name="直線コネクタ 905"/>
              <p:cNvCxnSpPr>
                <a:stCxn id="905" idx="0"/>
              </p:cNvCxnSpPr>
              <p:nvPr/>
            </p:nvCxnSpPr>
            <p:spPr>
              <a:xfrm>
                <a:off x="2299287" y="14944457"/>
                <a:ext cx="543925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7" name="直線コネクタ 906"/>
              <p:cNvCxnSpPr/>
              <p:nvPr/>
            </p:nvCxnSpPr>
            <p:spPr>
              <a:xfrm>
                <a:off x="1608760" y="13251577"/>
                <a:ext cx="412080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8" name="直線コネクタ 907"/>
              <p:cNvCxnSpPr/>
              <p:nvPr/>
            </p:nvCxnSpPr>
            <p:spPr>
              <a:xfrm>
                <a:off x="2039890" y="5719763"/>
                <a:ext cx="0" cy="759618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9" name="グループ化 908"/>
          <p:cNvGrpSpPr/>
          <p:nvPr/>
        </p:nvGrpSpPr>
        <p:grpSpPr>
          <a:xfrm>
            <a:off x="7642635" y="5753100"/>
            <a:ext cx="1520415" cy="9258300"/>
            <a:chOff x="7642635" y="5715000"/>
            <a:chExt cx="1520415" cy="9258300"/>
          </a:xfrm>
        </p:grpSpPr>
        <p:cxnSp>
          <p:nvCxnSpPr>
            <p:cNvPr id="910" name="直線コネクタ 909"/>
            <p:cNvCxnSpPr/>
            <p:nvPr/>
          </p:nvCxnSpPr>
          <p:spPr>
            <a:xfrm>
              <a:off x="8659114" y="5753619"/>
              <a:ext cx="503936" cy="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1" name="直線コネクタ 910"/>
            <p:cNvCxnSpPr/>
            <p:nvPr/>
          </p:nvCxnSpPr>
          <p:spPr>
            <a:xfrm>
              <a:off x="8673628" y="13251577"/>
              <a:ext cx="476273" cy="0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2" name="直線コネクタ 911"/>
            <p:cNvCxnSpPr/>
            <p:nvPr/>
          </p:nvCxnSpPr>
          <p:spPr>
            <a:xfrm>
              <a:off x="8686617" y="5715000"/>
              <a:ext cx="1563" cy="76150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3" name="グループ化 912"/>
            <p:cNvGrpSpPr/>
            <p:nvPr/>
          </p:nvGrpSpPr>
          <p:grpSpPr>
            <a:xfrm>
              <a:off x="7642635" y="5715000"/>
              <a:ext cx="1490114" cy="9258300"/>
              <a:chOff x="7642635" y="5715000"/>
              <a:chExt cx="1490114" cy="9258300"/>
            </a:xfrm>
          </p:grpSpPr>
          <p:cxnSp>
            <p:nvCxnSpPr>
              <p:cNvPr id="914" name="直線コネクタ 913"/>
              <p:cNvCxnSpPr/>
              <p:nvPr/>
            </p:nvCxnSpPr>
            <p:spPr>
              <a:xfrm>
                <a:off x="9132481" y="5715000"/>
                <a:ext cx="0" cy="850491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5" name="直線コネクタ 914"/>
              <p:cNvCxnSpPr/>
              <p:nvPr/>
            </p:nvCxnSpPr>
            <p:spPr>
              <a:xfrm>
                <a:off x="7883999" y="13803630"/>
                <a:ext cx="0" cy="116967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6" name="アーチ 915"/>
              <p:cNvSpPr/>
              <p:nvPr/>
            </p:nvSpPr>
            <p:spPr>
              <a:xfrm rot="10800000">
                <a:off x="7642635" y="12793082"/>
                <a:ext cx="1045736" cy="1045736"/>
              </a:xfrm>
              <a:prstGeom prst="blockArc">
                <a:avLst>
                  <a:gd name="adj1" fmla="val 10893022"/>
                  <a:gd name="adj2" fmla="val 16278445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7" name="直線コネクタ 916"/>
              <p:cNvCxnSpPr/>
              <p:nvPr/>
            </p:nvCxnSpPr>
            <p:spPr>
              <a:xfrm>
                <a:off x="7848600" y="13838682"/>
                <a:ext cx="334098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7" name="アーチ 926"/>
              <p:cNvSpPr/>
              <p:nvPr/>
            </p:nvSpPr>
            <p:spPr>
              <a:xfrm rot="10800000">
                <a:off x="7666422" y="13478136"/>
                <a:ext cx="1466327" cy="1466327"/>
              </a:xfrm>
              <a:prstGeom prst="blockArc">
                <a:avLst>
                  <a:gd name="adj1" fmla="val 10720888"/>
                  <a:gd name="adj2" fmla="val 16278445"/>
                  <a:gd name="adj3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28" name="直線コネクタ 927"/>
              <p:cNvCxnSpPr>
                <a:endCxn id="927" idx="1"/>
              </p:cNvCxnSpPr>
              <p:nvPr/>
            </p:nvCxnSpPr>
            <p:spPr>
              <a:xfrm>
                <a:off x="7843838" y="14944272"/>
                <a:ext cx="539019" cy="0"/>
              </a:xfrm>
              <a:prstGeom prst="line">
                <a:avLst/>
              </a:pr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660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BB83897D6A40A41B8297416D9732319" ma:contentTypeVersion="11" ma:contentTypeDescription="新しいドキュメントを作成します。" ma:contentTypeScope="" ma:versionID="0bf55485bdd343a8b9dd549cffc645ad">
  <xsd:schema xmlns:xsd="http://www.w3.org/2001/XMLSchema" xmlns:xs="http://www.w3.org/2001/XMLSchema" xmlns:p="http://schemas.microsoft.com/office/2006/metadata/properties" xmlns:ns3="4eeb9ce1-40a1-45d1-8994-03dc67180afb" xmlns:ns4="089df712-5745-4e4d-8f13-b002b3d4f23b" targetNamespace="http://schemas.microsoft.com/office/2006/metadata/properties" ma:root="true" ma:fieldsID="ea5a676e79d9b0c24835feadbe600e6a" ns3:_="" ns4:_="">
    <xsd:import namespace="4eeb9ce1-40a1-45d1-8994-03dc67180afb"/>
    <xsd:import namespace="089df712-5745-4e4d-8f13-b002b3d4f2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b9ce1-40a1-45d1-8994-03dc67180a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df712-5745-4e4d-8f13-b002b3d4f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AC8FA4-2B1A-466E-8E4B-47A6703986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b9ce1-40a1-45d1-8994-03dc67180afb"/>
    <ds:schemaRef ds:uri="089df712-5745-4e4d-8f13-b002b3d4f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7EDA02-173B-4797-B4F9-7C7BA6FD5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31BC31-CFE5-4D41-8B0B-A04C8FF98F86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4eeb9ce1-40a1-45d1-8994-03dc67180afb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89df712-5745-4e4d-8f13-b002b3d4f2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</TotalTime>
  <Words>209</Words>
  <Application>Microsoft Office PowerPoint</Application>
  <PresentationFormat>ユーザー設定</PresentationFormat>
  <Paragraphs>125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UDゴシック</vt:lpstr>
      <vt:lpstr>HGP創英角ｺﾞｼｯｸUB</vt:lpstr>
      <vt:lpstr>ＭＳ Ｐゴシック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天津 由紀子</dc:creator>
  <cp:lastModifiedBy>ken-hashimoto</cp:lastModifiedBy>
  <cp:revision>274</cp:revision>
  <cp:lastPrinted>2020-11-20T05:41:01Z</cp:lastPrinted>
  <dcterms:created xsi:type="dcterms:W3CDTF">2020-01-09T05:47:59Z</dcterms:created>
  <dcterms:modified xsi:type="dcterms:W3CDTF">2021-01-25T06:05:11Z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0x010100CBB83897D6A40A41B8297416D9732319</vt:lpwstr>
  </property>
</Properties>
</file>